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1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notesSlides/notesSlide2.xml" ContentType="application/vnd.openxmlformats-officedocument.presentationml.notesSlide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05" r:id="rId3"/>
    <p:sldId id="365" r:id="rId4"/>
    <p:sldId id="413" r:id="rId5"/>
    <p:sldId id="414" r:id="rId6"/>
    <p:sldId id="415" r:id="rId7"/>
    <p:sldId id="368" r:id="rId8"/>
    <p:sldId id="369" r:id="rId9"/>
    <p:sldId id="370" r:id="rId10"/>
    <p:sldId id="371" r:id="rId11"/>
    <p:sldId id="372" r:id="rId12"/>
    <p:sldId id="406" r:id="rId13"/>
    <p:sldId id="408" r:id="rId14"/>
    <p:sldId id="412" r:id="rId15"/>
    <p:sldId id="416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96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407" r:id="rId38"/>
    <p:sldId id="409" r:id="rId39"/>
    <p:sldId id="410" r:id="rId40"/>
    <p:sldId id="397" r:id="rId41"/>
    <p:sldId id="398" r:id="rId42"/>
    <p:sldId id="399" r:id="rId43"/>
    <p:sldId id="400" r:id="rId44"/>
    <p:sldId id="394" r:id="rId45"/>
    <p:sldId id="402" r:id="rId46"/>
    <p:sldId id="403" r:id="rId47"/>
    <p:sldId id="395" r:id="rId48"/>
    <p:sldId id="404" r:id="rId49"/>
  </p:sldIdLst>
  <p:sldSz cx="9144000" cy="6858000" type="screen4x3"/>
  <p:notesSz cx="6805613" cy="99441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21" autoAdjust="0"/>
    <p:restoredTop sz="96013" autoAdjust="0"/>
  </p:normalViewPr>
  <p:slideViewPr>
    <p:cSldViewPr>
      <p:cViewPr>
        <p:scale>
          <a:sx n="103" d="100"/>
          <a:sy n="103" d="100"/>
        </p:scale>
        <p:origin x="70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029A002-821A-41F4-9583-FADB4D738EAA}" type="datetimeFigureOut">
              <a:rPr lang="en-US" smtClean="0"/>
              <a:pPr/>
              <a:t>10/12/2023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894451D5-D8C4-4B51-BBA8-20FD70A53EB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2067 9959 0 0,'1'3'106'0'0,"-1"0"0"0"0,0 0-1 0 0,1 0 1 0 0,-1-1 0 0 0,0 1-1 0 0,-1 0 1 0 0,1 0 0 0 0,-1 0 0 0 0,1 0-1 0 0,-1-1 1 0 0,0 1 0 0 0,0 0-1 0 0,0-1 1 0 0,-2 4 0 0 0,3-6-47 0 0,-1 1 0 0 0,0-1 0 0 0,1 1 0 0 0,-1-1 0 0 0,0 0 0 0 0,0 0 0 0 0,1 1-1 0 0,-1-1 1 0 0,0 0 0 0 0,0 0 0 0 0,0 0 0 0 0,1 0 0 0 0,-1 0 0 0 0,0 0 0 0 0,0 0 0 0 0,0 0 0 0 0,1 0 0 0 0,-3-1 0 0 0,2 1 157 0 0,-1 0-64 0 0,1-1 1 0 0,-1 1-1 0 0,1-1 1 0 0,0 1-1 0 0,-1-1 1 0 0,1 0-1 0 0,0 1 1 0 0,0-1-1 0 0,0 0 1 0 0,-1 0 0 0 0,1 0-1 0 0,0 0 1 0 0,0 0-1 0 0,0 0 1 0 0,0 0-1 0 0,1 0 1 0 0,-1-1-1 0 0,0 1 1 0 0,0 0-1 0 0,1 0 1 0 0,-1-2-1 0 0,-13-32 913 0 0,13 32-903 0 0,-47-165 3006 0 0,-39-239 0 0 0,52 142-2243 0 0,9-246 1127 0 0,43 226-623 0 0,-12 240-1013 0 0,3 0-1 0 0,2 1 0 0 0,1 0 0 0 0,23-53 1 0 0,-28 82-150 0 0,1 1 1 0 0,0-1-1 0 0,1 2 1 0 0,11-16-1 0 0,-15 23-183 0 0,0 1-1 0 0,1 1 0 0 0,-1-1 1 0 0,1 1-1 0 0,0 0 0 0 0,0 0 1 0 0,0 0-1 0 0,1 1 0 0 0,-1-1 1 0 0,1 1-1 0 0,0 1 0 0 0,0-1 1 0 0,7-1-1 0 0,-9 3-82 0 0,0 0 0 0 0,0 1 0 0 0,0 0 0 0 0,0 0 0 0 0,0 0 0 0 0,1 0 0 0 0,-1 1 0 0 0,0-1 0 0 0,0 1 0 0 0,0 0 0 0 0,0 0 0 0 0,0 1 0 0 0,0-1 0 0 0,4 3 0 0 0,6 4 0 0 0,0 0 0 0 0,17 13 0 0 0,-14-9 0 0 0,15 11 0 0 0,-2 1 0 0 0,-1 2 0 0 0,0 1 0 0 0,-2 1 0 0 0,-2 1 0 0 0,27 38 0 0 0,-42-52 0 0 0,11 13 0 0 0,-2 1 0 0 0,-1 0 0 0 0,15 35 0 0 0,41 99 0 0 0,28 66 0 0 0,11 95 0 0 0,-85-222 0 0 0,19 131 0 0 0,-45-214 0 0 0,0 0 0 0 0,-1 0 0 0 0,-1 0 0 0 0,-1 0 0 0 0,-1 0 0 0 0,0 0 0 0 0,-1-1 0 0 0,-2 1 0 0 0,1-1 0 0 0,-10 23 0 0 0,9-31 0 0 0,0 1 0 0 0,0-1 0 0 0,-1 0 0 0 0,0 0 0 0 0,-1 0 0 0 0,0-1 0 0 0,-1 0 0 0 0,1-1 0 0 0,-2 0 0 0 0,1 0 0 0 0,-1 0 0 0 0,0-1 0 0 0,-1-1 0 0 0,0 1 0 0 0,0-2 0 0 0,0 1 0 0 0,-22 7 0 0 0,9-6 0 0 0,-1-1 0 0 0,0-1 0 0 0,-1-1 0 0 0,1-1 0 0 0,-1-2 0 0 0,-32-1 0 0 0,14-3 0 0 0,-1-2 0 0 0,-70-17 0 0 0,100 18 0 0 0,0 0 0 0 0,0 0 0 0 0,0-2 0 0 0,1 1 0 0 0,0-2 0 0 0,-22-14 0 0 0,30 18 0 0 0,0-1 0 0 0,1 1 0 0 0,-1-1 0 0 0,1-1 0 0 0,0 1 0 0 0,1 0 0 0 0,-1-1 0 0 0,1 0 0 0 0,0 0 0 0 0,0 0 0 0 0,0 0 0 0 0,1 0 0 0 0,0 0 0 0 0,0-1 0 0 0,0 1 0 0 0,0-1 0 0 0,1 0 0 0 0,0 1 0 0 0,0-11 0 0 0,1 4 0 0 0,1 1 0 0 0,0-1 0 0 0,1 0 0 0 0,0 1 0 0 0,6-20 0 0 0,27-56 0 0 0,-21 53 0 0 0,72-154 0 0 0,-69 154 0 0 0,31-54 0 0 0,-20 39 0 0 0,-9 20-1191 0 0,-14 22-376 0 0,0 1-1 0 0,0-1 1 0 0,-1-1 0 0 0,6-14-1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2071 0 0,'16'17'1156'0'0,"-1"2"-1"0"0,-1 0 1 0 0,14 25-1 0 0,-17-26 340 0 0,1 1-1 0 0,1-2 1 0 0,0 0-1 0 0,20 20 1 0 0,-30-35-1243 0 0,0 1 1 0 0,-1-1-1 0 0,2 0 0 0 0,-1 0 1 0 0,0 0-1 0 0,0 0 1 0 0,1 0-1 0 0,-1-1 0 0 0,1 0 1 0 0,-1 1-1 0 0,1-1 1 0 0,0-1-1 0 0,-1 1 0 0 0,1 0 1 0 0,0-1-1 0 0,0 0 0 0 0,-1 0 1 0 0,1 0-1 0 0,0 0 1 0 0,0-1-1 0 0,-1 1 0 0 0,8-3 1 0 0,-3 0 153 0 0,0 0 1 0 0,-1-1 0 0 0,1 0 0 0 0,-1 0-1 0 0,0-1 1 0 0,0 0 0 0 0,0 0-1 0 0,-1 0 1 0 0,8-8 0 0 0,17-22 667 0 0,54-77 0 0 0,-39 48-8311 0 0,-22 35-897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56 930 14311 0 0,'-2'-1'93'0'0,"0"1"0"0"0,0 0-1 0 0,-1-1 1 0 0,1 1-1 0 0,0-1 1 0 0,0 0 0 0 0,1 0-1 0 0,-1 0 1 0 0,0 0-1 0 0,0 0 1 0 0,0 0 0 0 0,0 0-1 0 0,1-1 1 0 0,-1 1-1 0 0,1-1 1 0 0,-3-2 0 0 0,2 1 67 0 0,0 0 1 0 0,0-1 0 0 0,0 1-1 0 0,0-1 1 0 0,0 0 0 0 0,1 1-1 0 0,0-1 1 0 0,-1-5 0 0 0,-1-5 411 0 0,2 1 0 0 0,0 0-1 0 0,1-1 1 0 0,1-17 0 0 0,28-246 4554 0 0,-22 238-4989 0 0,2 1-1 0 0,1 1 0 0 0,2-1 1 0 0,1 2-1 0 0,22-41 0 0 0,-15 40 287 0 0,45-62-1 0 0,-55 85-375 0 0,1-1-1 0 0,1 2 0 0 0,0 0 0 0 0,0 0 0 0 0,2 1 0 0 0,16-12 0 0 0,-19 19-35 0 0,2 4 47 0 0,-10 2-34 0 0,0 0 0 0 0,0 0-1 0 0,0 0 1 0 0,0 0 0 0 0,0 1-1 0 0,-1-1 1 0 0,1 1-1 0 0,-1 0 1 0 0,1 0 0 0 0,-1 0-1 0 0,1 0 1 0 0,-1 0 0 0 0,0 0-1 0 0,2 4 1 0 0,2 2 63 0 0,0 0 0 0 0,-1 0 0 0 0,6 13 0 0 0,5 18 347 0 0,-2 0-1 0 0,15 68 1 0 0,-26-90-331 0 0,5 16 78 0 0,-2 1 1 0 0,-1 0-1 0 0,-2 0 0 0 0,-2 0 1 0 0,-4 66-1 0 0,0-75-136 0 0,-2 0 0 0 0,0 0 0 0 0,-1-1 0 0 0,-1 0 0 0 0,-2 0 0 0 0,0-1 0 0 0,-1 0 0 0 0,-24 38 0 0 0,32-58-30 0 0,0 0 0 0 0,0 0 0 0 0,0 1-1 0 0,-1-2 1 0 0,1 1 0 0 0,-1 0 0 0 0,0-1-1 0 0,0 1 1 0 0,0-1 0 0 0,0 0 0 0 0,0 0-1 0 0,0 0 1 0 0,-1 0 0 0 0,1 0 0 0 0,-1-1-1 0 0,1 0 1 0 0,-1 1 0 0 0,0-1 0 0 0,1-1-1 0 0,-1 1 1 0 0,0 0 0 0 0,0-1 0 0 0,1 0 0 0 0,-1 0-1 0 0,0 0 1 0 0,0 0 0 0 0,1-1 0 0 0,-1 0-1 0 0,-5-1 1 0 0,-4-2 32 0 0,1 0 0 0 0,0-2 0 0 0,1 1 0 0 0,0-1 0 0 0,-1-1 0 0 0,2 0 0 0 0,-11-9 0 0 0,17 14-40 0 0,1-1-1 0 0,-1 0 1 0 0,1 0 0 0 0,0-1-1 0 0,1 1 1 0 0,-1-1 0 0 0,0 1 0 0 0,1-1-1 0 0,0 0 1 0 0,0 0 0 0 0,0 0 0 0 0,0 0-1 0 0,1 0 1 0 0,0-1 0 0 0,0 1-1 0 0,0 0 1 0 0,0-1 0 0 0,0 1 0 0 0,1-1-1 0 0,0 1 1 0 0,0-1 0 0 0,0 1 0 0 0,1 0-1 0 0,0-5 1 0 0,0 6 4 0 0,0-3 44 0 0,0 0 0 0 0,0 1 0 0 0,1-1 0 0 0,0 0 0 0 0,0 1 0 0 0,1-1 0 0 0,-1 1 0 0 0,1 0 0 0 0,0 0 0 0 0,8-9 0 0 0,8-8-17 0 0,-8 9-7 0 0,0 0 0 0 0,2 0 0 0 0,-1 1-1 0 0,22-15 1 0 0,-21 18-31 0 0,0 1 0 0 0,19-9 0 0 0,-27 15 0 0 0,0 1 0 0 0,0-1 0 0 0,0 1 0 0 0,1-1 0 0 0,-1 1 0 0 0,0 1 0 0 0,1-1 0 0 0,-1 1 0 0 0,0 0 0 0 0,9 1 0 0 0,-10 0 0 0 0,0-1 0 0 0,0 1 0 0 0,0 0 0 0 0,0 1 0 0 0,5 1 0 0 0,6 11-2000 0 0,6 5-6175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13879 0 0,'1'1'1068'0'0,"10"6"-1123"0"0,19 11 3277 0 0,41 32 1 0 0,-55-38-2738 0 0,7 7 243 0 0,1 1-1 0 0,-2 1 0 0 0,-1 0 0 0 0,20 27 0 0 0,-34-36-535 0 0,0 0 0 0 0,0 1 1 0 0,-2 0-1 0 0,1 0 0 0 0,-2 0 1 0 0,0 1-1 0 0,0 0 1 0 0,-1-1-1 0 0,-1 1 0 0 0,0 0 1 0 0,-1 0-1 0 0,-1 1 0 0 0,-1 15 1 0 0,-1 0 243 0 0,-2-1 0 0 0,-1 1 0 0 0,-1-1 1 0 0,-2 0-1 0 0,-13 33 0 0 0,-7 4 228 0 0,-2-1-1 0 0,-58 87 1 0 0,75-131-662 0 0,0-1 0 0 0,-2 0 0 0 0,-27 28 0 0 0,40-46-32 0 0,0 0 0 0 0,-1 0 0 0 0,1 0 0 0 0,-1 0 0 0 0,0-1 0 0 0,0 1 0 0 0,-4 1 0 0 0,7-2 6 0 0,-1-1 0 0 0,0 0 1 0 0,0 0-1 0 0,0 1 0 0 0,1-1 0 0 0,-1 0 1 0 0,0 0-1 0 0,0 0 0 0 0,0 0 0 0 0,1 0 1 0 0,-1 0-1 0 0,0 0 0 0 0,0 0 0 0 0,0-1 1 0 0,0 1-1 0 0,1 0 0 0 0,-1 0 0 0 0,0-1 1 0 0,0 1-1 0 0,1 0 0 0 0,-1-1 0 0 0,0 1 1 0 0,1-1-1 0 0,-1 1 0 0 0,0-1 0 0 0,1 1 1 0 0,-1-1-1 0 0,1 1 0 0 0,-1-1 0 0 0,1 0 1 0 0,-1 1-1 0 0,0-2 0 0 0,-1-1-405 0 0,1 1 0 0 0,0-1 0 0 0,-1 0 1 0 0,1 0-1 0 0,0 0 0 0 0,0-4 0 0 0,1-12-7161 0 0,4 2-1530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17967 0 0,'0'0'1984'0'0,"-7"6"-1984"0"0,3-1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18831 0 0,'2'31'5282'0'0,"4"34"-2396"0"0,-1-19-1689 0 0,25 219 1166 0 0,-27 221-965 0 0,-7-337-1188 0 0,4-147-210 0 0,-2 30-650 0 0,2 1 1 0 0,2 0-1 0 0,7 43 0 0 0,-4-65-474 0 0,-1-8-1252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13535 0 0,'0'-8'808'0'0,"0"4"-551"0"0,0 1 0 0 0,0-1 1 0 0,1 1-1 0 0,-1-1 0 0 0,1 1 0 0 0,0-1 1 0 0,0 1-1 0 0,0 0 0 0 0,0-1 0 0 0,0 1 1 0 0,4-5-1 0 0,-3 7 32 0 0,0 1 1 0 0,0-1-1 0 0,1 1 0 0 0,-1-1 0 0 0,1 1 1 0 0,-1 0-1 0 0,0 0 0 0 0,1 0 1 0 0,-1 0-1 0 0,1 0 0 0 0,-1 1 1 0 0,0-1-1 0 0,4 2 0 0 0,-4-2-100 0 0,16 5 463 0 0,0 1 1 0 0,-1 0 0 0 0,0 2-1 0 0,0 0 1 0 0,17 11 0 0 0,8 3 140 0 0,62 34 1 0 0,-91-47-689 0 0,1 0-1 0 0,-1 1 1 0 0,0 1-1 0 0,-1 0 1 0 0,12 14-1 0 0,1 17 109 0 0,-23-46-78 0 0,-1 2-17 0 0,-1 9 32 0 0,-2 13 491 0 0,-11 40-1 0 0,11-53-448 0 0,0 1 0 0 0,-1-1 0 0 0,-1 0-1 0 0,1 0 1 0 0,-1 0 0 0 0,-9 13 0 0 0,-1-3 185 0 0,-17 16 0 0 0,15-17-179 0 0,-25 29-227 0 0,-33 32 425 0 0,23-28-9164 0 0,22-26-1359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5 5351 0 0,'-41'-3'416'0'0,"41"3"-412"0"0,0 0 0 0 0,0 0 0 0 0,-1 0 0 0 0,1 0 0 0 0,0 0-1 0 0,0 0 1 0 0,-1 0 0 0 0,1 0 0 0 0,0 0 0 0 0,0 0 0 0 0,-1 0 0 0 0,1 0-1 0 0,0 0 1 0 0,0 0 0 0 0,-1 0 0 0 0,1 0 0 0 0,0 0 0 0 0,0 1-1 0 0,0-1 1 0 0,-1 0 0 0 0,1 0 0 0 0,0 0 0 0 0,0 0 0 0 0,0 0-1 0 0,-1 1 1 0 0,1-1 0 0 0,0 0 0 0 0,0 0 0 0 0,0 0 0 0 0,0 1 0 0 0,0-1-1 0 0,-1 0 1 0 0,1 0 0 0 0,0 0 0 0 0,0 1 0 0 0,0-1 0 0 0,0 0-1 0 0,0 0 1 0 0,0 1 0 0 0,0-1 0 0 0,0 0 0 0 0,0 0 0 0 0,0 1-1 0 0,0-1 1 0 0,3 10-14 0 0,-2-8 46 0 0,2 13 1101 0 0,1 27 1 0 0,1 3 3258 0 0,-4-38-3711 0 0,0 0 0 0 0,-1 0 0 0 0,0 0 0 0 0,0 0 0 0 0,-2 10 0 0 0,-1 12 1671 0 0,3-27-2163 0 0,0 0 0 0 0,0 0 0 0 0,-1 0 0 0 0,1 0-1 0 0,-1 0 1 0 0,1 0 0 0 0,-1-1 0 0 0,0 1 0 0 0,-1 2 0 0 0,-3 9 2491 0 0,5-15-2443 0 0,0-1-1 0 0,0 0 1 0 0,0 1-1 0 0,0-1 1 0 0,1 0-1 0 0,-1 1 0 0 0,2-4 1 0 0,0-8 223 0 0,0 2-182 0 0,0 0-1 0 0,1 0 1 0 0,0 0-1 0 0,8-16 1 0 0,-9 21-236 0 0,1 1 83 0 0,0-1 0 0 0,0 1 0 0 0,0-1-1 0 0,1 1 1 0 0,0 0 0 0 0,1 1 0 0 0,-1-1 0 0 0,1 1 0 0 0,8-7 0 0 0,20-13-1465 0 0,3 5-7322 0 0,-27 15 540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16351 0 0,'-1'20'1244'0'0,"-5"27"1"0"0,-1 16 1212 0 0,21 224 4655 0 0,-13-276-6957 0 0,1 8 155 0 0,1 0-1 0 0,0 0 1 0 0,1 0-1 0 0,1 0 1 0 0,1-1-1 0 0,11 24 1 0 0,-13-34-296 0 0,0 0 1 0 0,1 0-1 0 0,-1-1 1 0 0,1 0-1 0 0,1 0 0 0 0,0 0 1 0 0,0 0-1 0 0,0-1 1 0 0,1 0-1 0 0,0-1 1 0 0,0 1-1 0 0,0-1 1 0 0,0-1-1 0 0,1 1 0 0 0,0-1 1 0 0,9 3-1 0 0,-5-3-992 0 0,1-1-1 0 0,0 0 1 0 0,0 0-1 0 0,0-1 1 0 0,26 0-1 0 0,-28-2-1185 0 0,0-1 0 0 0,0 0 0 0 0,0-1 0 0 0,13-4 0 0 0,-6 0-4050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146 681 3679 0 0,'-2'-2'284'0'0,"-5"-8"731"0"0,0-1-1 0 0,0 0 0 0 0,1 0 0 0 0,0 0 1 0 0,1-1-1 0 0,0 0 0 0 0,1 0 0 0 0,0 0 1 0 0,-3-19-1 0 0,1-12 1312 0 0,-2-62 1 0 0,7 86-1875 0 0,1 0 0 0 0,2 0 1 0 0,0 0-1 0 0,1 0 0 0 0,0 1 0 0 0,2-1 0 0 0,13-34 0 0 0,-7 28 344 0 0,1 0 0 0 0,1 1 0 0 0,2 1 0 0 0,31-41 0 0 0,-41 58-703 0 0,0 0 0 0 0,1 0 0 0 0,-1 0-1 0 0,1 1 1 0 0,0 0 0 0 0,8-5 0 0 0,-12 9-77 0 0,0 0 1 0 0,-1 0-1 0 0,1 0 0 0 0,0 0 1 0 0,0 0-1 0 0,0 1 0 0 0,0-1 1 0 0,0 1-1 0 0,1 0 1 0 0,-1-1-1 0 0,0 1 0 0 0,0 0 1 0 0,0 0-1 0 0,0 0 0 0 0,0 1 1 0 0,0-1-1 0 0,0 0 1 0 0,0 1-1 0 0,0-1 0 0 0,0 1 1 0 0,0 0-1 0 0,0 0 1 0 0,0 0-1 0 0,0 0 0 0 0,0 0 1 0 0,0 0-1 0 0,2 3 0 0 0,2 1 36 0 0,0 1-1 0 0,-1-1 1 0 0,1 1-1 0 0,-2 1 0 0 0,1-1 1 0 0,-1 1-1 0 0,0 0 1 0 0,0 0-1 0 0,0 0 1 0 0,-1 0-1 0 0,-1 1 0 0 0,1-1 1 0 0,-1 1-1 0 0,2 10 1 0 0,0 11 43 0 0,-1 0 1 0 0,-2 45 0 0 0,-1-61-88 0 0,0 14 44 0 0,-2-1 1 0 0,-1 1-1 0 0,-1 0 0 0 0,-2-1 1 0 0,0 0-1 0 0,-1 0 0 0 0,-2-1 1 0 0,-1 0-1 0 0,-1 0 0 0 0,-1-1 1 0 0,-17 27-1 0 0,24-44 15 0 0,0 0 1 0 0,-1-1-1 0 0,0 1 1 0 0,0-1-1 0 0,0 0 0 0 0,-1-1 1 0 0,0 1-1 0 0,0-1 1 0 0,0-1-1 0 0,0 1 0 0 0,-1-1 1 0 0,-11 4-1 0 0,14-6-14 0 0,-1 0 0 0 0,0-1 0 0 0,0 0-1 0 0,0 0 1 0 0,0 0 0 0 0,0-1 0 0 0,0 1 0 0 0,0-1 0 0 0,0-1-1 0 0,0 1 1 0 0,0-1 0 0 0,1 0 0 0 0,-1-1 0 0 0,0 1 0 0 0,0-1-1 0 0,1 0 1 0 0,-1-1 0 0 0,-7-4 0 0 0,7 4 63 0 0,0-1 0 0 0,0 0 0 0 0,0-1 1 0 0,1 1-1 0 0,0-1 0 0 0,-9-10 0 0 0,13 13-79 0 0,-1 0 1 0 0,1 0-1 0 0,-1-1 0 0 0,1 1 0 0 0,0 0 1 0 0,-1-1-1 0 0,1 0 0 0 0,1 1 1 0 0,-1-1-1 0 0,0 1 0 0 0,0-1 0 0 0,1 0 1 0 0,0 1-1 0 0,0-1 0 0 0,-1 0 1 0 0,2 0-1 0 0,-1 1 0 0 0,0-1 0 0 0,0 0 1 0 0,2-4-1 0 0,2-4-21 0 0,1 0 1 0 0,0 0-1 0 0,1 1 0 0 0,0-1 0 0 0,0 2 1 0 0,1-1-1 0 0,0 1 0 0 0,1 0 0 0 0,10-10 1 0 0,13-9-87 0 0,44-30 1 0 0,-31 25-224 0 0,-18 13-281 0 0,27-21-2291 0 0,-17 16-6755 0 0,-22 15 1264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10535 0 0,'0'0'812'0'0,"2"0"-528"0"0,8 3 434 0 0,0 1 0 0 0,0 0 0 0 0,0 1 0 0 0,-1 0 0 0 0,0 0 0 0 0,0 1 0 0 0,0 1-1 0 0,-1-1 1 0 0,1 1 0 0 0,-2 0 0 0 0,1 1 0 0 0,8 11 0 0 0,-3-3 159 0 0,-2 1 1 0 0,0 0 0 0 0,0 0-1 0 0,-2 1 1 0 0,13 34 0 0 0,-17-36-454 0 0,-2 0 0 0 0,1 1 0 0 0,-2-1 0 0 0,0 1 0 0 0,-1 0 1 0 0,-1 0-1 0 0,-3 22 0 0 0,-2 8 264 0 0,-13 53 0 0 0,15-86-588 0 0,-2 9 353 0 0,-15 43-1 0 0,7-36-375 0 0,0 1-1 0 0,-3-1 0 0 0,0-1 0 0 0,-2-1 1 0 0,-1 0-1 0 0,-1-2 0 0 0,-1 0 0 0 0,-1-1 1 0 0,-45 37-1 0 0,64-59-377 0 0,-1 0 1 0 0,1-1-1 0 0,-1 1 0 0 0,0-1 0 0 0,0 0 1 0 0,1 0-1 0 0,-2-1 0 0 0,1 1 0 0 0,0-1 1 0 0,0 0-1 0 0,-7 2 0 0 0,8-3-196 0 0,-1 0 0 0 0,1 0 0 0 0,0-1-1 0 0,-1 1 1 0 0,1-1 0 0 0,0 1 0 0 0,-1-1 0 0 0,1 0-1 0 0,0 0 1 0 0,0 0 0 0 0,0-1 0 0 0,0 1 0 0 0,0-1 0 0 0,0 0-1 0 0,-4-3 1 0 0,-6-6-8651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6415 0 0,'-6'5'350'0'0,"1"-1"-1"0"0,-1 1 0 0 0,1 1 0 0 0,0-1 0 0 0,0 1 0 0 0,1 0 1 0 0,0 0-1 0 0,-5 7 0 0 0,4 0 829 0 0,0 1 0 0 0,1 0 0 0 0,0 0 0 0 0,1 0 0 0 0,-3 23 0 0 0,2 76 2406 0 0,3-62-2379 0 0,-1 52 645 0 0,5-1 0 0 0,4 0 0 0 0,38 189 0 0 0,-40-268-1566 0 0,2-1 0 0 0,0 0 0 0 0,0 0 0 0 0,2-1 0 0 0,1 0 0 0 0,1 0 0 0 0,16 23 0 0 0,-23-39-253 0 0,0 0 0 0 0,0-1 1 0 0,0 1-1 0 0,1-1 0 0 0,0 0 0 0 0,0 0 1 0 0,0 0-1 0 0,0-1 0 0 0,1 0 0 0 0,-1 0 0 0 0,1 0 1 0 0,0-1-1 0 0,0 0 0 0 0,0 0 0 0 0,0 0 0 0 0,0-1 1 0 0,0 0-1 0 0,9 1 0 0 0,-8-2-389 0 0,1 0 1 0 0,-1-1-1 0 0,0 1 1 0 0,1-1-1 0 0,-1-1 1 0 0,11-3-1 0 0,-10 2-1112 0 0,-1 0-1 0 0,1 0 1 0 0,-1-1 0 0 0,0 0-1 0 0,13-10 1 0 0,6-9-7310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5695 0 0,'0'0'443'0'0,"-1"-1"-294"0"0,-1-3-155 0 0,21 26-577 0 0,-18-22 640 0 0,-1 1-1 0 0,1-1 1 0 0,0 1 0 0 0,0-1-1 0 0,-1 1 1 0 0,1-1 0 0 0,0 0-1 0 0,0 0 1 0 0,0 1 0 0 0,0-1-1 0 0,0 0 1 0 0,-1 0 0 0 0,1 0-1 0 0,0 0 1 0 0,0 0 0 0 0,0 0-1 0 0,0 0 1 0 0,0 0 0 0 0,0 0-1 0 0,1-1 1 0 0,16-7 1197 0 0,-1-1-25 0 0,-15 9-1104 0 0,1-1-1 0 0,-1 1 0 0 0,1 0 0 0 0,0 0 1 0 0,-1 0-1 0 0,1 0 0 0 0,-1 0 0 0 0,1 0 1 0 0,-1 1-1 0 0,1-1 0 0 0,-1 1 0 0 0,0 0 1 0 0,1 0-1 0 0,-1 0 0 0 0,0 0 0 0 0,1 0 1 0 0,-1 0-1 0 0,0 1 0 0 0,0-1 0 0 0,0 1 1 0 0,0-1-1 0 0,0 1 0 0 0,2 2 1 0 0,-1 1 101 0 0,1 0 0 0 0,-1 0 1 0 0,0 0-1 0 0,0 0 1 0 0,-1 0-1 0 0,1 1 0 0 0,-1-1 1 0 0,2 10-1 0 0,-3-11-92 0 0,-1 0 1 0 0,1 1-1 0 0,-1-1 0 0 0,0 0 0 0 0,0 1 0 0 0,0-1 0 0 0,0 0 0 0 0,-3 8 0 0 0,-11 35 641 0 0,6-26-458 0 0,6-13-245 0 0,0-4-46 0 0,0 1 0 0 0,0 0-1 0 0,1 0 1 0 0,0 0 0 0 0,0-1-1 0 0,0 1 1 0 0,1 0 0 0 0,0 0-1 0 0,-1 0 1 0 0,2 7 0 0 0,0-11-116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12551 0 0,'0'0'971'0'0,"-13"7"3296"0"0,38-4-2171 0 0,35 0 1 0 0,-24-2-3475 0 0,1 1-3747 0 0,-24 0-1523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20 609 10735 0 0,'-1'2'832'0'0,"-1"5"-544"0"0,1-6-255 0 0,1-1 0 0 0,0 1-1 0 0,0-1 1 0 0,0 1 0 0 0,-1 0 0 0 0,1-1-1 0 0,0 1 1 0 0,-1-1 0 0 0,1 1-1 0 0,0-1 1 0 0,-1 1 0 0 0,1-1 0 0 0,0 0-1 0 0,-1 1 1 0 0,1-1 0 0 0,-1 1-1 0 0,1-1 1 0 0,-1 0 0 0 0,1 1 0 0 0,-1-1-1 0 0,1 0 1 0 0,-1 0 0 0 0,0 0-1 0 0,1 1 1 0 0,-1-1 0 0 0,1 0 0 0 0,-1 0-1 0 0,-3 1 3500 0 0,17-2-2165 0 0,0 1 0 0 0,23-6 0 0 0,-21 3-1632 0 0,1-2 1 0 0,-1 0-1 0 0,27-13 1 0 0,-24 10-4435 0 0,-1 1-1589 0 0</inkml:trace>
  <inkml:trace contextRef="#ctx0" brushRef="#br0" timeOffset="1">377 1 10943 0 0,'0'0'839'0'0,"-1"1"-452"0"0,-1 1-217 0 0,0 0 0 0 0,1 1-1 0 0,-1-1 1 0 0,1 1 0 0 0,0-1 0 0 0,-1 1 0 0 0,1-1 0 0 0,1 1 0 0 0,-1 0 0 0 0,0 0 0 0 0,0-1 0 0 0,1 1 0 0 0,0 0 0 0 0,0 4 0 0 0,0 7 1253 0 0,2 25 1 0 0,0-27-572 0 0,26 541 5042 0 0,-28-387-5199 0 0,5-107-1 0 0,1-30-1716 0 0,4-4-5473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12639 0 0,'0'0'33'0'0,"0"0"0"0"0,0 0-1 0 0,0 0 1 0 0,0-1 0 0 0,-1 1-1 0 0,1 0 1 0 0,0 0 0 0 0,0 0-1 0 0,0 0 1 0 0,0-1 0 0 0,0 1-1 0 0,-1 0 1 0 0,1 0 0 0 0,0 0-1 0 0,0-1 1 0 0,0 1 0 0 0,0 0-1 0 0,0 0 1 0 0,0 0 0 0 0,0-1-1 0 0,0 1 1 0 0,0 0 0 0 0,0 0 0 0 0,0-1-1 0 0,0 1 1 0 0,0 0 0 0 0,0 0-1 0 0,0 0 1 0 0,0-1 0 0 0,0 1-1 0 0,0 0 1 0 0,0 0 0 0 0,0 0-1 0 0,0-1 1 0 0,0 1 0 0 0,1 0-1 0 0,-1 0 1 0 0,0 0 0 0 0,0-1-1 0 0,0 1 1 0 0,0 0 0 0 0,0 0-1 0 0,1 0 1 0 0,-1 0 0 0 0,0-1-1 0 0,0 1 1 0 0,0 0 0 0 0,0 0-1 0 0,1 0 1 0 0,-1 0 0 0 0,0 0-1 0 0,0 0 1 0 0,0 0 0 0 0,1 0-1 0 0,-1 0 1 0 0,0-1 0 0 0,0 1 0 0 0,1 0-1 0 0,-1 0 1 0 0,0 0 0 0 0,0 0-1 0 0,1 0 1 0 0,14-1 379 0 0,0 5 684 0 0,1 0 1 0 0,-1 1 0 0 0,0 0-1 0 0,24 13 1 0 0,-1-2-707 0 0,-33-14-324 0 0,58 26 646 0 0,-58-25-629 0 0,1 0 0 0 0,-1 1 0 0 0,0-1 0 0 0,0 1-1 0 0,0 0 1 0 0,-1 0 0 0 0,1 0 0 0 0,5 9 0 0 0,-8-11-31 0 0,-1 0-1 0 0,0 0 0 0 0,0 0 1 0 0,-1 0-1 0 0,1 0 0 0 0,0 0 1 0 0,-1 0-1 0 0,1 0 0 0 0,-1 0 1 0 0,0 0-1 0 0,1 0 0 0 0,-1 0 1 0 0,0 0-1 0 0,0 0 1 0 0,-1 1-1 0 0,0 2 0 0 0,0 2 149 0 0,-2 0 0 0 0,1 0 1 0 0,-6 10-1 0 0,0 2 93 0 0,-89 176 1115 0 0,18-41-3560 0 0,71-134-3668 0 0,6-6-1883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15375 0 0,'-1'5'161'0'0,"1"0"1"0"0,-1 0-1 0 0,0 0 0 0 0,0 0 0 0 0,-1 0 1 0 0,0-1-1 0 0,1 1 0 0 0,-1 0 0 0 0,-1-1 0 0 0,-4 8 1 0 0,5-10-6 0 0,-1 1 1 0 0,1 1 0 0 0,-1-1 0 0 0,1 0-1 0 0,0 0 1 0 0,0 1 0 0 0,1-1 0 0 0,-1 1-1 0 0,1 0 1 0 0,-1-1 0 0 0,1 1 0 0 0,0 0-1 0 0,1 0 1 0 0,-1 0 0 0 0,0 4 0 0 0,-3 46 2635 0 0,2 77 0 0 0,4-97-2083 0 0,1 0 0 0 0,2-1 0 0 0,14 49-1 0 0,-17-76-656 0 0,0 1 1 0 0,1-1-1 0 0,-1 0 0 0 0,2 0 0 0 0,-1 0 0 0 0,0 0 0 0 0,1 0 0 0 0,0-1 0 0 0,1 0 0 0 0,-1 0 0 0 0,1 0 0 0 0,0 0 0 0 0,0-1 0 0 0,0 1 0 0 0,1-1 0 0 0,0-1 1 0 0,-1 1-1 0 0,1-1 0 0 0,12 5 0 0 0,-15-8-275 0 0,-1 1 1 0 0,1-1-1 0 0,-1 0 1 0 0,1 0-1 0 0,-1 0 0 0 0,1 0 1 0 0,-1-1-1 0 0,1 1 1 0 0,-1 0-1 0 0,1-1 1 0 0,2-1-1 0 0,1 1-1044 0 0,12-4-5064 0 0,-2 0-1799 0 0</inkml:trace>
  <inkml:trace contextRef="#ctx0" brushRef="#br0" timeOffset="1">257 109 13391 0 0,'0'2'1027'0'0,"1"13"-168"0"0,1 1 0 0 0,0 0 0 0 0,0 0 0 0 0,9 24 0 0 0,26 62 3853 0 0,-31-86-4162 0 0,7 15 314 0 0,1 1-1 0 0,1-2 0 0 0,2 0 1 0 0,40 53-1 0 0,-52-78-1099 0 0,0 0-1 0 0,0 0 0 0 0,0 0 0 0 0,1-1 1 0 0,-1 0-1 0 0,9 5 0 0 0,-14-9-192 0 0,1 0-1 0 0,0 0 1 0 0,-1 0-1 0 0,1 1 0 0 0,0-1 1 0 0,-1 0-1 0 0,1 0 1 0 0,-1 0-1 0 0,1 0 1 0 0,0 0-1 0 0,-1 0 1 0 0,1 0-1 0 0,0-1 1 0 0,-1 1-1 0 0,1 0 1 0 0,0 0-1 0 0,-1 0 1 0 0,1-1-1 0 0,0 1 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12551 0 0,'-1'2'971'0'0,"-12"21"1807"0"0,1 1 0 0 0,-16 46 0 0 0,-9 56 232 0 0,-8 24-1601 0 0,7-58-780 0 0,19-51-345 0 0,3 2 0 0 0,-12 45 0 0 0,27-86-347 0 0,0 1 0 0 0,1 0 1 0 0,-1 0-1 0 0,1-1 0 0 0,0 1 0 0 0,0 0 0 0 0,0 0 0 0 0,1 3 0 0 0,4 4-7568 0 0</inkml:trace>
  <inkml:trace contextRef="#ctx0" brushRef="#br0" timeOffset="1">410 430 16327 0 0,'6'34'1448'0'0,"-4"-20"-1160"0"0,0 2 808 0 0,-1 3 160 0 0,1 2 32 0 0,-1-1 8 0 0,1 1-432 0 0,-1-3-80 0 0,-1 1-16 0 0,0-2-8 0 0,0-1-496 0 0,0-1-96 0 0,0-3-16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13391 0 0,'0'0'1880'0'0,"10"3"-1736"0"0,-2-2-40 0 0,0 1 88 0 0,1-2-4368 0 0,3 0-856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13103 0 0,'0'0'2658'0'0,"9"1"3632"0"0,71-38-2038 0 0,-78 36-4244 0 0,0 0 0 0 0,0 0 1 0 0,0 0-1 0 0,0 0 0 0 0,1 1 0 0 0,-1-1 0 0 0,0 1 0 0 0,0-1 0 0 0,0 1 1 0 0,5 0-1 0 0,-2 0-18 0 0,-3 0-67 0 0,3 2-128 0 0,-4-1 133 0 0,0-1 0 0 0,-1 0 0 0 0,1 1 1 0 0,0-1-1 0 0,0 1 0 0 0,0-1 0 0 0,-1 1 0 0 0,1 0 0 0 0,0-1 0 0 0,-1 1 1 0 0,1 0-1 0 0,0-1 0 0 0,0 2 0 0 0,0 1-60 0 0,1 0 0 0 0,0 0 0 0 0,-1 0 0 0 0,0 0 0 0 0,0 0 0 0 0,0 1 0 0 0,0-1-1 0 0,0 0 1 0 0,-1 1 0 0 0,1-1 0 0 0,-1 1 0 0 0,0-1 0 0 0,0 1 0 0 0,0-1 0 0 0,-1 0 0 0 0,1 1 0 0 0,-2 5 0 0 0,-3 6 315 0 0,1 0 0 0 0,-13 23 0 0 0,10-21-264 0 0,-4 5 189 0 0,6-13-4 0 0,0 1 1 0 0,-6 19-1 0 0,10-25 23 0 0,-1 1 0 0 0,0-1 0 0 0,0 0 1 0 0,0 1-1 0 0,-5 5 2154 0 0,9-10-2175 0 0,-1 1-1 0 0,1 0 0 0 0,-1-1 0 0 0,1 1 0 0 0,-1-1 0 0 0,1 1 0 0 0,0-1 0 0 0,-1 0 0 0 0,1 0 0 0 0,2 0 0 0 0,7-2 183 0 0,0 0-1 0 0,0-1 0 0 0,0-1 0 0 0,14-6 0 0 0,-23 9-141 0 0,9-3 103 0 0,-3 2-138 0 0,-6 2-89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74 447 7631 0 0,'-6'5'300'0'0,"0"0"0"0"0,0 0-1 0 0,-1-1 1 0 0,0 0-1 0 0,0 0 1 0 0,-13 4 1804 0 0,8-19 2293 0 0,11 8-4230 0 0,1 1-1 0 0,-1-1 1 0 0,1 0-1 0 0,0 1 1 0 0,-1-1 0 0 0,1 0-1 0 0,0 1 1 0 0,1-1-1 0 0,-1 0 1 0 0,0 1 0 0 0,1-1-1 0 0,0-3 1 0 0,14-33 552 0 0,-9 25-543 0 0,6-17 76 0 0,2 1 0 0 0,2 0 0 0 0,0 1 0 0 0,39-51 0 0 0,-38 60-187 0 0,1 1 1 0 0,0 0-1 0 0,1 2 1 0 0,1 0 0 0 0,0 1-1 0 0,42-24 1 0 0,-51 34 12 0 0,-5 2-58 0 0,1 0 0 0 0,0 0 0 0 0,0 1 0 0 0,1 0 0 0 0,10-3 0 0 0,-16 5 1 0 0,-1 1 0 0 0,1 0 0 0 0,0 0 0 0 0,-1 0 0 0 0,1 0 0 0 0,0 0 0 0 0,-1 0 1 0 0,1 0-1 0 0,0 0 0 0 0,-1 1 0 0 0,1-1 0 0 0,-1 1 0 0 0,1-1 0 0 0,-1 1 0 0 0,1 0 0 0 0,-1-1 1 0 0,1 1-1 0 0,-1 0 0 0 0,1 0 0 0 0,-1 0 0 0 0,0 0 0 0 0,0 0 0 0 0,1 0 0 0 0,-1 0 0 0 0,0 1 1 0 0,0-1-1 0 0,0 0 0 0 0,0 1 0 0 0,0-1 0 0 0,-1 1 0 0 0,2 2 0 0 0,1 3 17 0 0,-1-1-1 0 0,-1 1 0 0 0,1-1 1 0 0,-1 1-1 0 0,0 0 0 0 0,0 0 1 0 0,-1 11-1 0 0,-5 50 74 0 0,5-66-98 0 0,-2 17 32 0 0,-1 1 0 0 0,0-1 1 0 0,-2 0-1 0 0,0 0 0 0 0,-1 0 1 0 0,-1-1-1 0 0,-1 0 0 0 0,0 0 1 0 0,-1-1-1 0 0,-1 0 0 0 0,-18 23 1 0 0,7-15 259 0 0,0-1 0 0 0,-25 21 0 0 0,39-40-142 0 0,1 1 0 0 0,-1-1 0 0 0,-1 0 0 0 0,1 0 0 0 0,-1-1 1 0 0,1 0-1 0 0,-1 0 0 0 0,0-1 0 0 0,0 0 0 0 0,-1-1 0 0 0,1 1 1 0 0,-14 1-1 0 0,20-4-140 0 0,0 0 0 0 0,0 0 0 0 0,1 0-1 0 0,-1 0 1 0 0,0 0 0 0 0,0-1 0 0 0,0 1 0 0 0,0 0 0 0 0,0-1 0 0 0,1 1 0 0 0,-1-1 0 0 0,0 0 0 0 0,0 0 0 0 0,1 1-1 0 0,-1-1 1 0 0,-2-2 0 0 0,3 2-7 0 0,0-1 0 0 0,0 1-1 0 0,0 0 1 0 0,0 0-1 0 0,0-1 1 0 0,0 1 0 0 0,1-1-1 0 0,-1 1 1 0 0,0 0 0 0 0,1-1-1 0 0,-1 0 1 0 0,1 1 0 0 0,0-1-1 0 0,-1 1 1 0 0,1-4-1 0 0,0 0 48 0 0,1-1 0 0 0,-1 0 0 0 0,1 1 0 0 0,0-1 0 0 0,0 1-1 0 0,1-1 1 0 0,0 1 0 0 0,0 0 0 0 0,4-8 0 0 0,0 3 2 0 0,0 0 0 0 0,1 1 0 0 0,-1 0 0 0 0,2 0 0 0 0,0 1 0 0 0,16-15 0 0 0,61-37-53 0 0,-59 43-2599 0 0,45-37-1 0 0,-60 43 985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15 8951 0 0,'3'-2'110'0'0,"-1"0"1"0"0,2 1-1 0 0,-1-1 0 0 0,0 1 0 0 0,0 0 0 0 0,0 0 0 0 0,1 0 0 0 0,-1 0 0 0 0,1 0 1 0 0,-1 1-1 0 0,0-1 0 0 0,1 1 0 0 0,-1 0 0 0 0,1 0 0 0 0,3 1 0 0 0,-3 0 171 0 0,0 0 0 0 0,-1 0 1 0 0,1 0-1 0 0,0 1 0 0 0,0 0 0 0 0,-1 0 0 0 0,1 0 0 0 0,-1 0 0 0 0,0 0 0 0 0,0 1 0 0 0,0-1 0 0 0,6 7 0 0 0,-3-2 264 0 0,0 1 0 0 0,-1-1 0 0 0,1 2 0 0 0,-2-1-1 0 0,1 0 1 0 0,-1 1 0 0 0,0 0 0 0 0,3 11 0 0 0,-1 4 103 0 0,0 0 0 0 0,2 25 0 0 0,-5-19-180 0 0,-2 0 0 0 0,-1 0 0 0 0,-2 1 0 0 0,0-2-1 0 0,-2 1 1 0 0,-1 0 0 0 0,-2-1 0 0 0,-1 0 0 0 0,-13 32 0 0 0,2-14 235 0 0,-2-1 1 0 0,-2-1-1 0 0,-2-1 1 0 0,-50 66-1 0 0,54-82-815 0 0,-1-2 0 0 0,-1 0-1 0 0,-1-2 1 0 0,-1 0 0 0 0,-36 25 0 0 0,32-33-2292 0 0,9-11-3765 0 0,5-5-2517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5 9527 0 0,'0'0'2640'0'0,"-9"-4"-728"0"0,4 23 56 0 0,-1 0 16 0 0,1 0-552 0 0,-5 5-112 0 0,-6 3-16 0 0,0 2-8 0 0,0-1-944 0 0,-1 3-184 0 0,-1 0-40 0 0,2-4-6520 0 0,1-6-1304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20 436 2935 0 0,'1'0'214'0'0,"-1"0"-195"0"0,1 0 0 0 0,-1-1 0 0 0,0 1 0 0 0,1 0 0 0 0,-1 0 0 0 0,1 0 0 0 0,-1 0 0 0 0,1 0 0 0 0,-1 0 1 0 0,1 0-1 0 0,-1 0 0 0 0,0 0 0 0 0,1 0 0 0 0,-1 0 0 0 0,1 0 0 0 0,-1 0 0 0 0,1 0 0 0 0,-1 0 0 0 0,1 1 0 0 0,-1-1 0 0 0,0 0 1 0 0,1 0-1 0 0,-1 1 0 0 0,1-1 0 0 0,-1 0 0 0 0,0 0 0 0 0,1 1 0 0 0,-1-1 0 0 0,0 0 0 0 0,1 1 0 0 0,-1-1 0 0 0,0 0 0 0 0,0 1 0 0 0,1 0 1 0 0,-1-1 81 0 0,4 4 245 0 0,0 0-1 0 0,0 0 1 0 0,-1 1 0 0 0,0-1-1 0 0,0 1 1 0 0,0 0 0 0 0,-1-1-1 0 0,1 1 1 0 0,-1 1 0 0 0,0-1-1 0 0,-1 0 1 0 0,1 0 0 0 0,1 9-1 0 0,-3-6-171 0 0,1-1 0 0 0,-1 0 0 0 0,0 0-1 0 0,0 0 1 0 0,-1 1 0 0 0,0-1 0 0 0,0 0 0 0 0,0 0 0 0 0,-5 12-1 0 0,-6 16 704 0 0,-5 15 292 0 0,15-47-947 0 0,1 1-1 0 0,-1-1 1 0 0,0 0-1 0 0,0 1 0 0 0,-1-1 1 0 0,1 0-1 0 0,-1 0 0 0 0,1 0 1 0 0,-1-1-1 0 0,-5 5 1 0 0,7-7 272 0 0,-3-15 809 0 0,4 9-1190 0 0,1-1 1 0 0,0 0-1 0 0,0 1 0 0 0,1-1 1 0 0,0 1-1 0 0,0-1 1 0 0,0 1-1 0 0,1 0 0 0 0,5-9 1 0 0,6-7 25 0 0,18-23-1 0 0,-19 28-45 0 0,4-4-71 0 0,32-30 0 0 0,-35 36-33 0 0,-12 14 11 0 0,-1 0 0 0 0,0 0 0 0 0,0 0 0 0 0,1 0 0 0 0,-1 0 0 0 0,0 0 0 0 0,1 0 0 0 0,-1 0 0 0 0,1 1 0 0 0,-1-1 0 0 0,4 0 0 0 0,6-1 0 0 0,-7 4 0 0 0,-3-1 0 0 0,0-1 0 0 0,-1 0 1 0 0,1 1-1 0 0,-1-1 0 0 0,1 0 0 0 0,-1 0 1 0 0,1 0-1 0 0,-1 0 0 0 0,1 1 0 0 0,-1-1 1 0 0,1 0-1 0 0,-1 1 0 0 0,0-1 0 0 0,1 0 1 0 0,-1 1-1 0 0,1-1 0 0 0,-1 0 0 0 0,0 1 1 0 0,1-1-1 0 0,-1 1 0 0 0,0-1 0 0 0,1 1 1 0 0,-1-1-1 0 0,0 1 0 0 0,0-1 0 0 0,0 1 1 0 0,1-1-1 0 0,-1 1 0 0 0,0-1 0 0 0,0 1 1 0 0,0-1-1 0 0,0 1 0 0 0,0 0 0 0 0,0 0 8 0 0,1 1 3 0 0,0 0 0 0 0,-1-1 0 0 0,1 1 0 0 0,-1 0 0 0 0,1-1 0 0 0,-1 1 0 0 0,0 0 0 0 0,0 0-1 0 0,0-1 1 0 0,0 1 0 0 0,0 0 0 0 0,0 3 0 0 0,-1 1 2 0 0,1 63 512 0 0,1-66-482 0 0,0 1 0 0 0,1-1 1 0 0,-1 0-1 0 0,1 0 0 0 0,-1 1 0 0 0,1-1 0 0 0,0 0 0 0 0,0 0 0 0 0,0 0 0 0 0,1-1 0 0 0,2 4 1 0 0,7 7 167 0 0,0 0 1 0 0,1-1 0 0 0,1-1 0 0 0,-1 0 0 0 0,2 0-1 0 0,27 14 1 0 0,-34-22-99 0 0,-1-2 0 0 0,1 1 0 0 0,-1-1 0 0 0,1 0-1 0 0,0 0 1 0 0,-1-1 0 0 0,9 0 0 0 0,-8 0 32 0 0,-5-1-99 0 0,0 0 0 0 0,1 1 0 0 0,-1-1 0 0 0,0 0 0 0 0,0 0 0 0 0,0-1 0 0 0,0 1-1 0 0,0-1 1 0 0,0 1 0 0 0,0-1 0 0 0,0 0 0 0 0,3-4 0 0 0,6-2 184 0 0,-8 4-156 0 0,0 0 1 0 0,0-1-1 0 0,0 1 0 0 0,0 0 1 0 0,-1-1-1 0 0,0 0 1 0 0,0 0-1 0 0,0 0 1 0 0,-1 0-1 0 0,3-7 0 0 0,0 1-31 0 0,-1 1 17 0 0,-1 0 0 0 0,0-1 0 0 0,0 1 0 0 0,-1-1 0 0 0,2-21 0 0 0,-4 24-60 0 0,0 0 0 0 0,0 0 0 0 0,-3-9 0 0 0,3 16 0 0 0,0 0 0 0 0,0 1 0 0 0,0-1 0 0 0,0 0 0 0 0,0 1 0 0 0,0-1 0 0 0,0 1 0 0 0,0-1 0 0 0,-1 0 0 0 0,1 1 0 0 0,0-1 0 0 0,-1 1 0 0 0,1-1 0 0 0,0 1 0 0 0,-1-1 0 0 0,1 1 0 0 0,0-1 1 0 0,-1 1-1 0 0,1-1 0 0 0,-1 1 0 0 0,1-1 0 0 0,-1 1 0 0 0,1 0 0 0 0,-1-1 0 0 0,1 1 0 0 0,-1 0 0 0 0,1-1 0 0 0,-1 1 0 0 0,0 0 0 0 0,1 0 0 0 0,-1 0 0 0 0,0 0 0 0 0,1-1 0 0 0,-1 1 0 0 0,-3 0 10 0 0,2-2-1 0 0,-1 1-1 0 0,0 0 1 0 0,0 0 0 0 0,0 0 0 0 0,0 1 0 0 0,1-1 0 0 0,-1 1-1 0 0,0 0 1 0 0,0-1 0 0 0,0 1 0 0 0,0 1 0 0 0,0-1 0 0 0,0 0-1 0 0,0 1 1 0 0,-5 1 0 0 0,3-1-35 0 0,0 1 1 0 0,0 0-1 0 0,1 1 0 0 0,-1-1 0 0 0,1 1 0 0 0,-1 0 1 0 0,1 0-1 0 0,-4 4 0 0 0,5-4-20 0 0,1 0 0 0 0,0-1 0 0 0,0 1 0 0 0,0 0 0 0 0,0 0 0 0 0,1 0 0 0 0,-1 1 0 0 0,1-1 0 0 0,-2 4 0 0 0,-7 31-462 0 0,9-34 419 0 0,0 0 67 0 0,0 0-1 0 0,0 0 1 0 0,1 0 0 0 0,-1 0-1 0 0,1 0 1 0 0,0 1-1 0 0,0-1 1 0 0,0 0-1 0 0,0 0 1 0 0,1 0-1 0 0,0 0 1 0 0,-1 0-1 0 0,2 0 1 0 0,-1 0-1 0 0,0 0 1 0 0,3 4-1 0 0,-4-8 18 0 0,1 1 0 0 0,-1-1-1 0 0,1 1 1 0 0,-1-1-1 0 0,1 1 1 0 0,-1-1 0 0 0,1 0-1 0 0,-1 1 1 0 0,1-1-1 0 0,0 0 1 0 0,-1 1 0 0 0,1-1-1 0 0,-1 0 1 0 0,1 0-1 0 0,0 1 1 0 0,1-1 0 0 0,0 1-1 0 0,12 2-8 0 0,-10-5-15 0 0,-3 1 12 0 0,7-3 32 0 0,-1 1-1 0 0,-1-1 1 0 0,1 0 0 0 0,0-1-1 0 0,-1 1 1 0 0,0-1-1 0 0,0-1 1 0 0,-1 1 0 0 0,1-1-1 0 0,-1 0 1 0 0,0 0-1 0 0,-1 0 1 0 0,5-9 0 0 0,5-11 57 0 0,-1 0 1 0 0,10-34 0 0 0,-18 48-68 0 0,11-29 25 0 0,10-26 66 0 0,-2-2 1 0 0,18-87 0 0 0,-38 134-97 0 0,-2 7 0 0 0,1 0 0 0 0,1 0 0 0 0,9-26 0 0 0,-12 34 0 0 0,-1 6 0 0 0,0 1 0 0 0,0 0 0 0 0,-1 0 0 0 0,1 0 0 0 0,0 0 0 0 0,0 0 0 0 0,0 0 0 0 0,-1 0 0 0 0,1 0 0 0 0,0 0 0 0 0,0 0 0 0 0,0 0 0 0 0,-1 0 0 0 0,1 0 0 0 0,0 0 0 0 0,0 0 0 0 0,0 0 0 0 0,-1 0 0 0 0,1 0 0 0 0,0 0 0 0 0,0 0 0 0 0,0 0 0 0 0,0 0 0 0 0,-1 0 0 0 0,1 1 0 0 0,0-1 0 0 0,0 0 0 0 0,0 0 0 0 0,0 0 0 0 0,-1 0 0 0 0,1 0 0 0 0,0 0 0 0 0,0 1 0 0 0,-4 3 1 0 0,0 1 1 0 0,0 0-1 0 0,0 0 0 0 0,1 0 1 0 0,0 0-1 0 0,0 0 0 0 0,-4 10 1 0 0,-1 4 73 0 0,0 1-1 0 0,2 0 1 0 0,0 0 0 0 0,1 1 0 0 0,1-1 0 0 0,1 1 0 0 0,0 31-1 0 0,1 5 86 0 0,1 31 103 0 0,2-55-142 0 0,6 55 257 0 0,-7-85-359 0 0,2 17 134 0 0,1 0 1 0 0,0-1 0 0 0,2 1 0 0 0,0-1 0 0 0,1 0 0 0 0,10 20 0 0 0,-15-37-143 0 0,0 0 1 0 0,1 1 0 0 0,-1-1-1 0 0,1 0 1 0 0,0 0-1 0 0,0 0 1 0 0,-1 0 0 0 0,1-1-1 0 0,0 1 1 0 0,1 0-1 0 0,-1-1 1 0 0,0 1 0 0 0,0-1-1 0 0,4 2 1 0 0,-4-3-9 0 0,-1 1 0 0 0,1-1 1 0 0,-1 0-1 0 0,1 1 0 0 0,-1-1 0 0 0,1 0 0 0 0,-1 0 1 0 0,1 0-1 0 0,0 0 0 0 0,-1 0 0 0 0,1-1 0 0 0,-1 1 1 0 0,1 0-1 0 0,-1-1 0 0 0,1 1 0 0 0,-1-1 0 0 0,0 1 1 0 0,1-1-1 0 0,-1 0 0 0 0,1 1 0 0 0,-1-1 0 0 0,0 0 0 0 0,0 0 1 0 0,0 0-1 0 0,2-2 0 0 0,1 0 20 0 0,-2 0-54 0 0,1-1-1 0 0,1 1 0 0 0,-1 1 1 0 0,0-1-1 0 0,1 0 0 0 0,0 1 1 0 0,-1 0-1 0 0,1-1 0 0 0,5 0 1 0 0,32-20-400 0 0,-27 17 371 0 0,0-1-1 0 0,21-15 1 0 0,-7 5 76 0 0,-24 14 10 0 0,0 0 0 0 0,0 0 0 0 0,-1-1 0 0 0,1 1 0 0 0,-1-1 0 0 0,0 0 0 0 0,0 0 0 0 0,3-5 0 0 0,-2 4 9 0 0,0-1 0 0 0,0 1-1 0 0,8-8 1 0 0,-10 11-24 0 0,0 0 0 0 0,-1 0 0 0 0,1 0 0 0 0,-1-1 0 0 0,0 1-1 0 0,0-1 1 0 0,0 1 0 0 0,0-1 0 0 0,0 1 0 0 0,0-1 0 0 0,0-4 0 0 0,0 0 25 0 0,0 1 1 0 0,0-1 0 0 0,-1-11-1 0 0,-1 16-34 0 0,1 1-1 0 0,-1-1 0 0 0,1 0 1 0 0,-1 0-1 0 0,0 0 0 0 0,1 1 1 0 0,-1-1-1 0 0,0 0 0 0 0,0 1 1 0 0,0-1-1 0 0,-1 0 0 0 0,1 1 1 0 0,0 0-1 0 0,-1-1 0 0 0,1 1 0 0 0,0 0 1 0 0,-1 0-1 0 0,1-1 0 0 0,-1 1 1 0 0,0 0-1 0 0,1 1 0 0 0,-1-1 1 0 0,0 0-1 0 0,0 0 0 0 0,0 1 1 0 0,1-1-1 0 0,-1 1 0 0 0,0 0 1 0 0,-4-1-1 0 0,-1 0 13 0 0,0 0-1 0 0,-1 1 1 0 0,1 0 0 0 0,-1 1 0 0 0,1-1 0 0 0,-11 3-1 0 0,9-1-12 0 0,0 0 0 0 0,1 0 0 0 0,-1 1 0 0 0,1 0 0 0 0,-1 1 0 0 0,1-1 0 0 0,0 2 0 0 0,0-1 0 0 0,0 1 0 0 0,-12 11 0 0 0,15-11 6 0 0,0 0 0 0 0,0 0 0 0 0,1 1-1 0 0,0-1 1 0 0,0 1 0 0 0,0 0 0 0 0,1 0 0 0 0,0 1-1 0 0,0-1 1 0 0,-2 7 0 0 0,4-9 35 0 0,0 1 0 0 0,0-1 1 0 0,0 1-1 0 0,1-1 0 0 0,-1 0 0 0 0,1 1 0 0 0,0-1 1 0 0,1 1-1 0 0,-1-1 0 0 0,1 1 0 0 0,0-1 0 0 0,0 0 0 0 0,0 1 1 0 0,0-1-1 0 0,1 0 0 0 0,4 7 0 0 0,-3-5 49 0 0,0 0 0 0 0,1-1 0 0 0,0 0 0 0 0,0 0 0 0 0,1 0 0 0 0,0 0 0 0 0,-1-1 0 0 0,2 0 0 0 0,-1 0 0 0 0,0 0 0 0 0,7 3 0 0 0,-4-3-10 0 0,1 0 1 0 0,-1-1 0 0 0,0-1-1 0 0,1 1 1 0 0,0-1-1 0 0,-1-1 1 0 0,17 2-1 0 0,-7-2-22 0 0,1-1 1 0 0,0-1-1 0 0,30-4 1 0 0,-40 3-415 0 0,1 0 1 0 0,-1 0-1 0 0,-1-1 1 0 0,1 0 0 0 0,0-1-1 0 0,-1 0 1 0 0,0 0-1 0 0,0-1 1 0 0,11-8-1 0 0,3-6-5936 0 0,-1-1-1863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1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3023 0 0,'0'0'495'0'0,"2"2"-398"0"0,1-2-59 0 0,1 2-35 0 0,1 3 116 0 0,1 1 60 0 0,-5-5 1 0 0,0 8 48 0 0,0-7 187 0 0,-1 1-320 0 0,0 0 1 0 0,1 0 0 0 0,-1-1-1 0 0,0 1 1 0 0,-1 0 0 0 0,1-1-1 0 0,0 1 1 0 0,-1 0-1 0 0,1-1 1 0 0,-1 1 0 0 0,0 0-1 0 0,0-1 1 0 0,0 1 0 0 0,0-1-1 0 0,-1 0 1 0 0,1 1-1 0 0,-2 2 1 0 0,1-4 3 0 0,1 1 0 0 0,-1 0 0 0 0,1-1-1 0 0,-1 1 1 0 0,0-1 0 0 0,0 0 0 0 0,-3 2 0 0 0,-4 3 429 0 0,8-4-122 0 0,1-2-357 0 0,-1 1 1 0 0,1-1-1 0 0,-1 1 0 0 0,1-1 0 0 0,-1 1 0 0 0,1-1 0 0 0,-1 0 0 0 0,0 1 0 0 0,1-1 0 0 0,-1 1 0 0 0,1-1 1 0 0,-1 0-1 0 0,0 0 0 0 0,1 1 0 0 0,-2-1 0 0 0,1 0 104 0 0,0 0-1 0 0,0 1 1 0 0,1-1 0 0 0,-1 0-1 0 0,0 1 1 0 0,0-1-1 0 0,1 0 1 0 0,-1 1 0 0 0,0-1-1 0 0,1 1 1 0 0,-1-1 0 0 0,0 1-1 0 0,1 0 1 0 0,-1-1 0 0 0,0 2-1 0 0,1 0-105 0 0,0 3 308 0 0,0 0 0 0 0,0 0 0 0 0,0 0 0 0 0,1 0 0 0 0,0 0 0 0 0,0 0 0 0 0,0 0-1 0 0,0 0 1 0 0,3 5 0 0 0,9 13 1073 0 0,1-1 0 0 0,2 0-1 0 0,20 23 1 0 0,-22-29-844 0 0,-1 1 0 0 0,0 0 1 0 0,-1 1-1 0 0,-1 0 0 0 0,17 38 0 0 0,-18-26-104 0 0,-1 0 0 0 0,7 54 0 0 0,-3 65 1065 0 0,-12-112-833 0 0,-7 72 0 0 0,-19 41 399 0 0,7-74-459 0 0,-3 0 0 0 0,-4-2 0 0 0,-46 96 0 0 0,11-45-474 0 0,-36 81 20 0 0,86-177-406 0 0,9-26-875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28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1366 671 12959 0 0,'-21'-27'417'0'0,"-2"1"0"0"0,0 0-1 0 0,-30-23 1 0 0,41 39-189 0 0,-1 1-1 0 0,0 1 1 0 0,0 0-1 0 0,-1 0 1 0 0,0 2 0 0 0,0 0-1 0 0,0 0 1 0 0,-1 1-1 0 0,-21-4 1 0 0,17 6 192 0 0,-1 0 0 0 0,1 2 0 0 0,-1 0 0 0 0,0 1 0 0 0,1 1 0 0 0,-1 1 0 0 0,0 0 0 0 0,-20 7 0 0 0,14-2-60 0 0,0 2 1 0 0,1 0-1 0 0,0 2 1 0 0,0 1-1 0 0,-28 19 0 0 0,15-6 85 0 0,2 2 0 0 0,-49 46-1 0 0,-50 70 852 0 0,-106 178 414 0 0,209-273-1130 0 0,-45 93 1 0 0,64-113-359 0 0,2 1 0 0 0,0 1 0 0 0,2 0 0 0 0,-10 58 0 0 0,18-73-196 0 0,-1 0 0 0 0,2-1-1 0 0,0 1 1 0 0,1 0 0 0 0,0 0-1 0 0,1-1 1 0 0,1 1 0 0 0,5 16 0 0 0,-4-19 71 0 0,1-1 1 0 0,0 1-1 0 0,1-1 1 0 0,0-1 0 0 0,0 1-1 0 0,1-1 1 0 0,1 0 0 0 0,0 0-1 0 0,0-1 1 0 0,11 9-1 0 0,0-2 60 0 0,0-2 0 0 0,0-1-1 0 0,2 0 1 0 0,-1-2-1 0 0,28 12 1 0 0,117 37 406 0 0,-158-58-540 0 0,91 27 70 0 0,1-4 0 0 0,167 20 0 0 0,209-20 109 0 0,286 6-202 0 0,203 36-283 0 0,-808-65-397 0 0,159-19 0 0 0,-248 10 480 0 0,0-3-1 0 0,98-28 0 0 0,-122 25 148 0 0,0-3-1 0 0,-2-1 1 0 0,0-2-1 0 0,66-41 1 0 0,-69 33 52 0 0,-1-2 0 0 0,-1-1 1 0 0,-2-1-1 0 0,45-55 0 0 0,-60 63-2 0 0,-1-1 1 0 0,-2-1-1 0 0,0 0 1 0 0,-1-1-1 0 0,-2-1 1 0 0,15-41-1 0 0,-17 32-78 0 0,-1-1 0 0 0,-1 0 1 0 0,-3-1-1 0 0,4-61 0 0 0,-9 44 25 0 0,-2 0 0 0 0,-3-1 1 0 0,-3 1-1 0 0,-2 1 0 0 0,-2 0 1 0 0,-2 0-1 0 0,-24-59 0 0 0,18 68 86 0 0,-2 0 0 0 0,-2 1-1 0 0,-1 1 1 0 0,-3 1 0 0 0,-1 2-1 0 0,-2 0 1 0 0,-37-36 0 0 0,20 29 41 0 0,-2 1 0 0 0,-2 2-1 0 0,-2 3 1 0 0,-97-57 0 0 0,100 71-119 0 0,-1 1 0 0 0,-2 4 0 0 0,0 1 0 0 0,-1 3-1 0 0,-1 2 1 0 0,-1 2 0 0 0,0 4 0 0 0,-1 1 0 0 0,1 3 0 0 0,-1 2 0 0 0,-66 5 0 0 0,19 6-143 0 0,1 5 0 0 0,-134 31 0 0 0,-195 78-637 0 0,356-98 590 0 0,-364 118-561 0 0,-138 40 793 0 0,413-137-2111 0 0,-253 33 0 0 0,343-70-3608 0 0,11-2-1615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1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39 8207 0 0,'-20'-35'631'0'0,"20"35"-625"0"0,0 0 1 0 0,-1 0-1 0 0,1 0 1 0 0,0-1-1 0 0,0 1 1 0 0,0 0-1 0 0,0 0 1 0 0,0 0-1 0 0,-1-1 1 0 0,1 1-1 0 0,0 0 1 0 0,0 0-1 0 0,0 0 0 0 0,-1 0 1 0 0,1 0-1 0 0,0-1 1 0 0,0 1-1 0 0,0 0 1 0 0,-1 0-1 0 0,1 0 1 0 0,0 0-1 0 0,0 0 1 0 0,-1 0-1 0 0,1 0 1 0 0,0 0-1 0 0,0 0 0 0 0,-1 0 1 0 0,1 0-1 0 0,0 0 1 0 0,0 0-1 0 0,0 0 1 0 0,-1 0-1 0 0,1 0 1 0 0,0 0-1 0 0,0 0 1 0 0,-1 0-1 0 0,1 0 1 0 0,0 1-1 0 0,0-1 1 0 0,0 0-1 0 0,-1 0 0 0 0,1 0 1 0 0,0 0-1 0 0,0 0 1 0 0,0 1-1 0 0,-1-1 1 0 0,1 0-1 0 0,0 0 1 0 0,0 0-1 0 0,0 0 1 0 0,0 1-1 0 0,0-1 1 0 0,0 0-1 0 0,-1 0 0 0 0,1 1 1 0 0,0-1-1 0 0,0 0 1 0 0,0 0-1 0 0,0 1 1 0 0,0-1-1 0 0,0 0 1 0 0,0 1 65 0 0,-18 20 2335 0 0,1 0 0 0 0,-17 30 0 0 0,-23 50 1363 0 0,-25 38-2146 0 0,-69 78-3227 0 0,141-200 32 0 0,4-5-3154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52 8951 0 0,'0'0'800'0'0,"0"23"-640"0"0,-2 7-160 0 0,2 7 0 0 0,-5 1 744 0 0,-1 0 120 0 0,-2 3 32 0 0,-2 4 0 0 0,1 3 224 0 0,-2 1 40 0 0,0 0 16 0 0,1-9 0 0 0,2-8-800 0 0,0-2-160 0 0,5 5-32 0 0,1-4-5152 0 0,4-9-1032 0 0</inkml:trace>
  <inkml:trace contextRef="#ctx0" brushRef="#br0" timeOffset="1">335 185 14799 0 0,'17'-17'541'0'0,"0"1"-1"0"0,-1-2 0 0 0,23-31 1 0 0,-38 47-479 0 0,25-34 918 0 0,-24 33-800 0 0,0 0 1 0 0,1 1 0 0 0,0 0-1 0 0,-1-1 1 0 0,1 1 0 0 0,0 0-1 0 0,0 0 1 0 0,1 1 0 0 0,-1-1-1 0 0,4-1 1 0 0,12-4 1509 0 0,-12 3-836 0 0,1 2-1 0 0,15-5 0 0 0,-22 7-948 0 0,1-1-1 0 0,0 1 1 0 0,0 0 0 0 0,0 0 0 0 0,0 0 0 0 0,0 0 0 0 0,-1 0 0 0 0,1 0-1 0 0,0 1 1 0 0,0-1 0 0 0,0 1 0 0 0,0-1 0 0 0,-1 1 0 0 0,1 0 0 0 0,0-1-1 0 0,-1 1 1 0 0,3 2 0 0 0,-3-3-238 0 0,-1 1-1 0 0,0-1 0 0 0,0 1 1 0 0,0-1-1 0 0,0 1 0 0 0,0 0 1 0 0,0-1-1 0 0,0 1 1 0 0,0-1-1 0 0,0 1 0 0 0,0-1 1 0 0,0 1-1 0 0,0 0 1 0 0,0-1-1 0 0,0 1 0 0 0,0-1 1 0 0,-1 2-1 0 0,-1 10-7461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7975 0 0,'13'12'330'0'0,"-7"-5"135"0"0,0-1 1 0 0,0 1-1 0 0,5 7 0 0 0,-2 0 1150 0 0,-1 0 0 0 0,7 18-1 0 0,-5-13 747 0 0,14 25 1 0 0,-15-31-1999 0 0,-6-7-333 0 0,0-1-1 0 0,0 0 1 0 0,1 0 0 0 0,0 0 0 0 0,0 0-1 0 0,0-1 1 0 0,7 5 0 0 0,3 6-3731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4895 0 0,'1'-1'375'0'0,"27"-32"865"0"0,-19 22 351 0 0,0 1 0 0 0,13-13 0 0 0,-7 10 48 0 0,8-7 1953 0 0,49-33-1 0 0,-64 48-3303 0 0,-1 1 0 0 0,1 0-1 0 0,0 0 1 0 0,0 1 0 0 0,0 0 0 0 0,0 1 0 0 0,0-1 0 0 0,1 2 0 0 0,-1-1-1 0 0,1 1 1 0 0,13 0 0 0 0,21 3 448 0 0,-42-1-728 0 0,-1-1-1 0 0,1 0 1 0 0,-1 0 0 0 0,1 0-1 0 0,-1 0 1 0 0,0 1 0 0 0,1-1-1 0 0,-1 0 1 0 0,1 0-1 0 0,-1 1 1 0 0,0-1 0 0 0,1 0-1 0 0,-1 1 1 0 0,0-1 0 0 0,1 0-1 0 0,-1 1 1 0 0,0-1-1 0 0,0 1 1 0 0,1-1 0 0 0,-1 0-1 0 0,0 1 1 0 0,0-1 0 0 0,0 1-1 0 0,1 0 1 0 0,-1-1-3 0 0,0 0 0 0 0,0 0 0 0 0,0 1 0 0 0,0-1 0 0 0,0 0 0 0 0,0 0 0 0 0,0 1 0 0 0,0-1 0 0 0,0 0 0 0 0,0 0 0 0 0,0 0 0 0 0,1 1 0 0 0,-1-1 0 0 0,0 0 0 0 0,0 0 0 0 0,0 0 1 0 0,0 0-1 0 0,1 1 0 0 0,-1-1 0 0 0,0 0 0 0 0,0 0 0 0 0,0 0 0 0 0,1 0 0 0 0,-1 0 0 0 0,0 0 0 0 0,0 0 0 0 0,0 1 0 0 0,1-1 0 0 0,-1 0 0 0 0,0 0 0 0 0,1 0 0 0 0,0 3 99 0 0,1 4-74 0 0,-1-1 1 0 0,0 1-1 0 0,0 0 0 0 0,0 0 0 0 0,-1-1 0 0 0,0 1 1 0 0,0 0-1 0 0,-1 0 0 0 0,1-1 0 0 0,-1 1 1 0 0,-1 0-1 0 0,0-1 0 0 0,0 1 0 0 0,0-1 0 0 0,0 1 1 0 0,-1-1-1 0 0,-5 8 0 0 0,-11 13 994 0 0,-1 0 0 0 0,-2-2 0 0 0,-40 38 0 0 0,60-61-845 0 0,-1 0-1 0 0,1 0 1 0 0,-1 0 0 0 0,1 1-1 0 0,0-1 1 0 0,0 1 0 0 0,0 0-1 0 0,0-1 1 0 0,0 1 0 0 0,0 0-1 0 0,-1 4 1 0 0,3-6 309 0 0,2-1-425 0 0,-1 0 0 0 0,0 0-1 0 0,1-1 1 0 0,-1 1 0 0 0,1 0 0 0 0,-1-1 0 0 0,0 1-1 0 0,1-1 1 0 0,1 0 0 0 0,33-26 53 0 0,-30 23-144 0 0,0-1 0 0 0,-1 1 0 0 0,1-1 0 0 0,-1-1 0 0 0,5-6 0 0 0,15-15-300 0 0,1 1-963 0 0,5-5-7213 0 0,-4 10-1165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59 141 19639 0 0,'-3'1'175'0'0,"0"0"-45"0"0,0 0 1 0 0,0 0 0 0 0,0 0-1 0 0,0 0 1 0 0,-1 0-1 0 0,1-1 1 0 0,0 1-1 0 0,0-1 1 0 0,-1 0 0 0 0,1 0-1 0 0,0 0 1 0 0,-1 0-1 0 0,1-1 1 0 0,-6-1 0 0 0,7 1-274 0 0,3-1-342 0 0,3-3 900 0 0,-1-1 0 0 0,1 1 0 0 0,0 0 0 0 0,0 0 0 0 0,0 0 0 0 0,1 1 0 0 0,-1-1 0 0 0,1 1 1 0 0,11-7-1 0 0,4-1 792 0 0,31-14-1 0 0,-24 13-432 0 0,-11 6-395 0 0,0 0 1 0 0,27-8-1 0 0,-35 13-326 0 0,0 0-1 0 0,-1 0 0 0 0,1 1 1 0 0,0 1-1 0 0,0-1 0 0 0,0 1 1 0 0,0 0-1 0 0,9 2 0 0 0,-14-1-34 0 0,-1 0 0 0 0,0 0-1 0 0,0-1 1 0 0,0 1 0 0 0,1 1 0 0 0,-1-1-1 0 0,0 0 1 0 0,-1 0 0 0 0,1 1-1 0 0,0-1 1 0 0,0 1 0 0 0,0 0-1 0 0,-1-1 1 0 0,1 1 0 0 0,-1 0 0 0 0,0 0-1 0 0,1 0 1 0 0,-1 0 0 0 0,0 0-1 0 0,0 0 1 0 0,0 0 0 0 0,0 1-1 0 0,-1-1 1 0 0,1 0 0 0 0,-1 0 0 0 0,1 1-1 0 0,-1 1 1 0 0,2 8 85 0 0,-1 0-1 0 0,-1 0 1 0 0,-2 22 0 0 0,2-31-103 0 0,-6 45 47 0 0,-3 0 0 0 0,-1 0 1 0 0,-3-1-1 0 0,-29 73 0 0 0,37-107-984 0 0,0 0 0 0 0,-2 0 0 0 0,1 0 0 0 0,-17 22 0 0 0,17-49-10395 0 0,5 10 9887 0 0,0-3 25 0 0,-9-26-2391 0 0,7 24 3398 0 0,-1-1 1 0 0,-8-15 0 0 0,12 24 428 0 0,-1 1 1 0 0,1-1-1 0 0,0 1 0 0 0,-1-1 1 0 0,1 1-1 0 0,-1-1 1 0 0,1 1-1 0 0,-1 0 1 0 0,1-1-1 0 0,-1 1 1 0 0,1 0-1 0 0,-1 0 0 0 0,0-1 1 0 0,1 1-1 0 0,-1 0 1 0 0,1 0-1 0 0,-1 0 1 0 0,-1-1-1 0 0,-1 1 68 0 0,-1-2 216 0 0,0 0 0 0 0,0 1 0 0 0,-1 0 1 0 0,1 0-1 0 0,0 0 0 0 0,-1 1 0 0 0,-7-1 1 0 0,6 1 644 0 0,0 1 0 0 0,-1 0 0 0 0,1 0 0 0 0,0 0 0 0 0,0 1 0 0 0,0 0 0 0 0,1 0 0 0 0,-10 5 1951 0 0,50-1-1366 0 0,-20-3-1189 0 0,-3 0-194 0 0,1 1-1 0 0,-1 0 1 0 0,0 1 0 0 0,0 0 0 0 0,-1 0-1 0 0,1 2 1 0 0,-1-1 0 0 0,-1 1 0 0 0,1 1 0 0 0,-1 0-1 0 0,0 0 1 0 0,-1 1 0 0 0,12 14 0 0 0,-12-12-111 0 0,-1 0 0 0 0,0 1 0 0 0,0 0 0 0 0,-2 1 1 0 0,1-1-1 0 0,-1 1 0 0 0,-1 1 0 0 0,0-1 0 0 0,-1 1 1 0 0,-1 0-1 0 0,4 28 0 0 0,-6-22 5 0 0,-1 0 0 0 0,-1 0 1 0 0,-1 0-1 0 0,-1 0 0 0 0,-1-1 0 0 0,0 1 0 0 0,-1-1 0 0 0,-2 1 0 0 0,0-2 1 0 0,0 1-1 0 0,-2-1 0 0 0,0 0 0 0 0,-13 16 0 0 0,20-30-12 0 0,-1 0-1 0 0,0-1 1 0 0,0 1 0 0 0,0-1-1 0 0,0 0 1 0 0,0 0 0 0 0,-1-1-1 0 0,1 1 1 0 0,-1 0-1 0 0,0-1 1 0 0,0 0 0 0 0,0 0-1 0 0,0 0 1 0 0,0-1 0 0 0,-1 1-1 0 0,1-1 1 0 0,0 0 0 0 0,-6 1-1 0 0,6-2 29 0 0,1 0-1 0 0,-1 0 0 0 0,1 0 1 0 0,-1 0-1 0 0,1-1 0 0 0,-1 0 1 0 0,1 1-1 0 0,-1-1 1 0 0,1 0-1 0 0,0 0 0 0 0,0-1 1 0 0,-1 1-1 0 0,1-1 1 0 0,0 0-1 0 0,0 0 0 0 0,0 0 1 0 0,1 0-1 0 0,-1 0 1 0 0,0 0-1 0 0,1-1 0 0 0,0 1 1 0 0,-1-1-1 0 0,-2-5 0 0 0,2 4-33 0 0,1-1-1 0 0,0 1 0 0 0,0 0 1 0 0,0 0-1 0 0,1-1 0 0 0,0 1 1 0 0,-1-1-1 0 0,2 0 0 0 0,-1 1 1 0 0,0-1-1 0 0,1 0 0 0 0,0 1 0 0 0,0-1 1 0 0,0 0-1 0 0,1 1 0 0 0,0-1 1 0 0,2-9-1 0 0,3-2-33 0 0,0 0 0 0 0,1 0-1 0 0,14-23 1 0 0,-6 11-55 0 0,37-62-790 0 0,-27 48-1697 0 0,-1-1-4116 0 0,-7 8-929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7975 0 0,'1'0'60'0'0,"-1"1"-1"0"0,1-1 0 0 0,-1 0 0 0 0,1 1 0 0 0,-1-1 0 0 0,1 1 0 0 0,-1-1 1 0 0,1 1-1 0 0,-1-1 0 0 0,1 1 0 0 0,-1-1 0 0 0,1 1 0 0 0,-1-1 1 0 0,0 1-1 0 0,1-1 0 0 0,-1 1 0 0 0,0 0 0 0 0,0-1 0 0 0,1 1 0 0 0,-1 0 1 0 0,0-1-1 0 0,0 1 0 0 0,0 0 0 0 0,1 19 1394 0 0,-1-14-806 0 0,-1 16 1381 0 0,-1 0 0 0 0,-1 0 0 0 0,-9 38 0 0 0,-27 63 2847 0 0,19-64-4051 0 0,-15 42 113 0 0,27-81-1718 0 0,-1 1 0 0 0,-21 32 0 0 0</inkml:trace>
  <inkml:trace contextRef="#ctx0" brushRef="#br0" timeOffset="1">335 72 15487 0 0,'2'1'1194'0'0,"5"2"-925"0"0,0 0 1 0 0,0 1-1 0 0,0 0 1 0 0,9 6-1 0 0,-13-7 112 0 0,0 0 0 0 0,0 0 0 0 0,0 0 0 0 0,0 0 0 0 0,-1 1 0 0 0,1-1-1 0 0,-1 1 1 0 0,0-1 0 0 0,0 1 0 0 0,2 6 0 0 0,11 39 3025 0 0,-10-33-3180 0 0,0 0 0 0 0,9 20 0 0 0,-13-35-688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63 4287 0 0,'-1'1'110'0'0,"-1"0"133"0"0,-1 1 0 0 0,1-1-1 0 0,-1 0 1 0 0,0 0 0 0 0,0 0 0 0 0,1-1-1 0 0,-1 1 1 0 0,0-1 0 0 0,-3 1 0 0 0,2-14 10937 0 0,34 5-6390 0 0,-2 1-2618 0 0,-1 0 0 0 0,30-2 0 0 0,-50 8-1856 0 0,0 0 0 0 0,0-1 0 0 0,0 0-1 0 0,13-6 1 0 0,-15 6-102 0 0,1 0 0 0 0,0-1 0 0 0,-1 2 0 0 0,1-1 0 0 0,0 1 0 0 0,12-2 0 0 0,-10 3-206 0 0,-5 0-24 0 0,-1 0 0 0 0,1 0 0 0 0,-1 0 1 0 0,1 0-1 0 0,-1 0 0 0 0,0 0 0 0 0,1 1 1 0 0,-1-1-1 0 0,1 1 0 0 0,-1 0 0 0 0,0 0 0 0 0,0 0 1 0 0,1 0-1 0 0,3 2 0 0 0,1 2-267 0 0,-6-4-18 0 0,4 5-4008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 10735 0 0,'-2'-1'320'0'0,"-8"-1"1434"0"0,11 4-728 0 0,5 28 1216 0 0,-3-13-808 0 0,7 25 1 0 0,-9-39-426 0 0,1-1 110 0 0,1 2-915 0 0,0 0 0 0 0,1-1 0 0 0,-1 1 0 0 0,1-1 0 0 0,-1 0 0 0 0,1 0 0 0 0,0 0 0 0 0,0-1 0 0 0,0 1 0 0 0,1-1 0 0 0,-1 0 0 0 0,0 0 0 0 0,1-1 0 0 0,-1 1 0 0 0,1-1 0 0 0,8 1 0 0 0,0-1-33 0 0,0-1 1 0 0,0-1 0 0 0,0 0-1 0 0,25-6 1 0 0,50-19 145 0 0,-62 17-267 0 0,-16 6-43 0 0,0 1-1 0 0,0 0 0 0 0,0 0 1 0 0,19-1-1 0 0,-26 3-16 0 0,1 0 0 0 0,-1 0-1 0 0,1 1 1 0 0,0-1 0 0 0,-1 1-1 0 0,0-1 1 0 0,1 1 0 0 0,-1 0 0 0 0,1 1-1 0 0,-1-1 1 0 0,0 0 0 0 0,0 1-1 0 0,0 0 1 0 0,0 0 0 0 0,0 0-1 0 0,0 0 1 0 0,4 4 0 0 0,-6-5-4 0 0,0 1-1 0 0,0 0 1 0 0,0 0 0 0 0,-1 0 0 0 0,1 0 0 0 0,0 0 0 0 0,-1 0-1 0 0,1 0 1 0 0,-1 0 0 0 0,0 0 0 0 0,1 0 0 0 0,-1 0 0 0 0,0 0-1 0 0,0 1 1 0 0,-1-1 0 0 0,1 0 0 0 0,0 0 0 0 0,-2 3 0 0 0,1 1-16 0 0,-1 0 1 0 0,0 0 0 0 0,0 1-1 0 0,-6 9 1 0 0,1-3 41 0 0,-1-1 0 0 0,0 1 0 0 0,-1-1 0 0 0,-1-1 0 0 0,0 0 0 0 0,0 0 0 0 0,-1-1 0 0 0,0 0 0 0 0,-1-1 0 0 0,0 0 0 0 0,-1-1 0 0 0,-25 12 0 0 0,-37 13 601 0 0,-90 24 0 0 0,102-36 98 0 0,40-13 331 0 0,-43 10 0 0 0,59-17 276 0 0,13-4-448 0 0,14-4-35 0 0,39-11-607 0 0,44-10-87 0 0,0 7-141 0 0,83-12 0 0 0,-124 19 0 0 0,-45 10 0 0 0,-1 0 0 0 0,29-3 0 0 0,-5 5 0 0 0,62-3 0 0 0,-76 4-2111 0 0,-1-4-4806 0 0,-9 1-3279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3655 0 0,'-1'2'1835'0'0,"-2"3"-929"0"0,0 0-1 0 0,-1 1 1 0 0,2-1-1 0 0,-1 1 1 0 0,1 0-1 0 0,0 0 1 0 0,0 0-1 0 0,0 0 1 0 0,1 0-1 0 0,-1 9 1 0 0,0 11 612 0 0,1 31 0 0 0,1-35-956 0 0,5 130 1445 0 0,-1 21-641 0 0,-4-145-1173 0 0,7 404 1479 0 0,-7-427-1656 0 0,1 12-76 0 0,1 0-1 0 0,0 0 0 0 0,1 0 0 0 0,7 24 0 0 0,-9-41 18 0 0,-1 1 1 0 0,0-1-1 0 0,0 1 0 0 0,0 0 1 0 0,0-1-1 0 0,1 1 0 0 0,-1-1 1 0 0,0 1-1 0 0,1-1 0 0 0,-1 1 1 0 0,0-1-1 0 0,1 1 0 0 0,-1-1 1 0 0,0 1-1 0 0,1-1 0 0 0,-1 0 1 0 0,1 1-1 0 0,-1-1 1 0 0,1 0-1 0 0,-1 1 0 0 0,1-1 1 0 0,-1 0-1 0 0,1 0 0 0 0,0 1 1 0 0,-1-1-1 0 0,1 0 0 0 0,-1 0 1 0 0,1 0-1 0 0,-1 0 0 0 0,1 0 1 0 0,0 0-1 0 0,-1 0 0 0 0,1 0 1 0 0,-1 0-1 0 0,1 0 0 0 0,0 0 1 0 0,-1 0-1 0 0,1 0 0 0 0,-1 0 1 0 0,1 0-1 0 0,-1-1 0 0 0,1 1 1 0 0,0-1-1 0 0,2 0-795 0 0,-1 0 0 0 0,0-1 1 0 0,0 1-1 0 0,0-1 0 0 0,-1 0 0 0 0,1 0 0 0 0,0 0 1 0 0,2-4-1 0 0,6-9-5473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 17215 0 0,'0'0'29'0'0,"0"0"1"0"0,0 0-1 0 0,0 0 0 0 0,0-1 0 0 0,0 1 0 0 0,0 0 0 0 0,0 0 0 0 0,0 0 1 0 0,0 0-1 0 0,0 0 0 0 0,0 0 0 0 0,0-1 0 0 0,0 1 0 0 0,0 0 1 0 0,0 0-1 0 0,0 0 0 0 0,0 0 0 0 0,0 0 0 0 0,0 0 0 0 0,0-1 0 0 0,0 1 1 0 0,0 0-1 0 0,0 0 0 0 0,0 0 0 0 0,0 0 0 0 0,0 0 0 0 0,0 0 0 0 0,0 0 1 0 0,0 0-1 0 0,0-1 0 0 0,0 1 0 0 0,-1 0 0 0 0,1 0 0 0 0,0 0 1 0 0,0 0-1 0 0,0 0 0 0 0,0 0 0 0 0,0 0 0 0 0,0 0 0 0 0,0 0 0 0 0,-1 0 1 0 0,1 0-1 0 0,0 0 0 0 0,0 0 0 0 0,0 0 0 0 0,0 0 0 0 0,0 0 1 0 0,0 0-1 0 0,-1 0 0 0 0,1 0 0 0 0,0 0 0 0 0,0 0 0 0 0,-5 8 510 0 0,-4 23-335 0 0,7-24 199 0 0,-9 28 1610 0 0,-2 0 0 0 0,-1-1 1 0 0,-36 63-1 0 0,-21 30-344 0 0,45-76-3372 0 0,-2-2-5271 0 0,20-35-2018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 17535 0 0,'0'0'1352'0'0,"17"-1"-638"0"0,-16 1-599 0 0,-1 1 0 0 0,1-1 0 0 0,-1 0 0 0 0,0 1 0 0 0,1-1 0 0 0,-1 0 0 0 0,1 1 0 0 0,-1-1 0 0 0,0 1 0 0 0,1-1 0 0 0,-1 1 0 0 0,0-1 0 0 0,1 1 0 0 0,-1-1 0 0 0,0 1 0 0 0,0-1 0 0 0,0 1 0 0 0,0-1 0 0 0,1 1 0 0 0,-1-1 0 0 0,0 1 0 0 0,0-1 1 0 0,0 1-1 0 0,0 0 0 0 0,0 0 0 0 0,-6 19 1001 0 0,3-13-1277 0 0,-1 0-1 0 0,0 0 1 0 0,-6 7 0 0 0,4-7-368 0 0,-1 1 1 0 0,0-2-1 0 0,-1 1 0 0 0,1-1 0 0 0,-1 0 1 0 0,0-1-1 0 0,-1 0 0 0 0,0 0 0 0 0,-13 5 0 0 0,-2-1 140 0 0,0-1 0 0 0,-35 7-1 0 0,51-13 516 0 0,0-1-1 0 0,0 0 1 0 0,-8 0-1 0 0,14-1 13 0 0,0 0 0 0 0,0 0-1 0 0,0-1 1 0 0,0 1-1 0 0,1 0 1 0 0,-1-1-1 0 0,0 1 1 0 0,-3-2-1 0 0,5 2-9 0 0,-1-1 1 0 0,1 1-1 0 0,-1-1 0 0 0,1 1 0 0 0,-1 0 1 0 0,1-1-1 0 0,-1 1 0 0 0,1-1 0 0 0,-1 1 0 0 0,1-1 1 0 0,0 1-1 0 0,-1-1 0 0 0,1 0 0 0 0,0 1 0 0 0,-1-1 1 0 0,1 1-1 0 0,0-1 0 0 0,0 0 0 0 0,-1 1 0 0 0,1-1 1 0 0,0 0-1 0 0,0 1 0 0 0,0-1 0 0 0,0 0 1 0 0,0 0-8 0 0,1 0 1 0 0,-1 0 0 0 0,0 0-1 0 0,1 0 1 0 0,-1 0 0 0 0,1 1 0 0 0,-1-1-1 0 0,1 0 1 0 0,-1 0 0 0 0,1 1-1 0 0,-1-1 1 0 0,1 0 0 0 0,0 1 0 0 0,-1-1-1 0 0,1 1 1 0 0,0-1 0 0 0,0 0-1 0 0,0 1 1 0 0,1-1 0 0 0,16-7 729 0 0,9 0-112 0 0,0 1-1 0 0,0 1 1 0 0,0 2 0 0 0,1 1 0 0 0,0 1 0 0 0,-1 1-1 0 0,1 2 1 0 0,52 7 0 0 0,-76-8-691 0 0,0 1 0 0 0,0 0 0 0 0,0 0 0 0 0,0 1 0 0 0,0-1 0 0 0,-1 1 0 0 0,1 0 0 0 0,0 0 0 0 0,-1 0 0 0 0,1 0 0 0 0,-1 1 0 0 0,0-1 0 0 0,0 1 0 0 0,0 0 0 0 0,5 5 0 0 0,-6-4-11 0 0,1 1-1 0 0,-1-1 1 0 0,0 0-1 0 0,-1 1 1 0 0,1-1-1 0 0,-1 1 1 0 0,1 0 0 0 0,-1-1-1 0 0,-1 1 1 0 0,1 0-1 0 0,-1 0 1 0 0,1-1-1 0 0,-2 8 1 0 0,0 5-97 0 0,-2 0-1 0 0,0 0 1 0 0,0 0 0 0 0,-2 0-1 0 0,-11 28 1 0 0,-44 78-628 0 0,24-52 369 0 0,34-68 168 0 0,0 0 1 0 0,1 0 0 0 0,-1 0-1 0 0,0 0 1 0 0,-1 0-1 0 0,-2 3 1 0 0,4-5-54 0 0,1-1 1 0 0,-1 1-1 0 0,1-1 1 0 0,-1 1-1 0 0,0-1 1 0 0,1 0-1 0 0,-1 1 0 0 0,0-1 1 0 0,1 0-1 0 0,-1 0 1 0 0,0 1-1 0 0,1-1 0 0 0,-1 0 1 0 0,0 0-1 0 0,0 0 1 0 0,0 0-232 0 0,0 0 1 0 0,1 0-1 0 0,-1 0 1 0 0,0-1 0 0 0,1 1-1 0 0,-1 0 1 0 0,1 0-1 0 0,-1-1 1 0 0,0 1-1 0 0,1 0 1 0 0,-1-1 0 0 0,1 1-1 0 0,-4-5-3040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365 544 3567 0 0,'0'0'278'0'0,"-4"3"2430"0"0,1 0-1545 0 0,-1 2 0 0 0,1-1 0 0 0,0 0 0 0 0,1 1 0 0 0,-1-1 0 0 0,1 1 0 0 0,-3 7 0 0 0,-4 7 953 0 0,-43 83 4605 0 0,-22 53-3436 0 0,49-106-2804 0 0,-2-2 0 0 0,-59 77 0 0 0,86-124-481 0 0,-9 12 86 0 0,-1 0 0 0 0,2 1 0 0 0,0 0 0 0 0,1 0-1 0 0,0 1 1 0 0,-5 15 0 0 0,12-29-138 0 0,-1 1-1 0 0,1-1 1 0 0,0 0 0 0 0,0 1 0 0 0,0-1-1 0 0,0 1 1 0 0,-1-1 0 0 0,1 1-1 0 0,0-1 1 0 0,0 1 0 0 0,0 0 0 0 0,0-1-1 0 0,0 1 1 0 0,0-1 0 0 0,0 1-1 0 0,1-1 1 0 0,-1 1 0 0 0,0-1-1 0 0,0 1 1 0 0,0-1 0 0 0,0 0 0 0 0,1 1-1 0 0,-1-1 1 0 0,0 1 0 0 0,0-1-1 0 0,1 1 1 0 0</inkml:trace>
  <inkml:trace contextRef="#ctx0" brushRef="#br0" timeOffset="1">1169 12 23151 0 0,'2'-12'4242'0'0,"6"16"-796"0"0,5 6-2798 0 0,0-1-424 0 0,1-2 0 0 0,1 0 0 0 0,25 10 0 0 0,-31-15-181 0 0,0 1-1 0 0,-1-2 1 0 0,1 1 0 0 0,0-1-1 0 0,0 0 1 0 0,0-1 0 0 0,0 0-1 0 0,11-1 1 0 0,-15 0-130 0 0,-1 0 0 0 0,1-1-1 0 0,-1 1 1 0 0,0-1 0 0 0,0 0 0 0 0,6-4-1 0 0,9-4-853 0 0,-17 10 574 0 0,-1 0 0 0 0,0-1 0 0 0,0 1 0 0 0,0 0-1 0 0,0 0 1 0 0,1 0 0 0 0,-1 0 0 0 0,0 0 0 0 0,0 0 0 0 0,0 0 0 0 0,0 1 0 0 0,1-1-1 0 0,-1 0 1 0 0,0 0 0 0 0,0 1 0 0 0,0-1 0 0 0,2 2 0 0 0,3 0-4431 0 0,4 1-3772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 15807 0 0,'-46'118'1732'0'0,"-36"49"1830"0"0,53-114 74 0 0,-36 93 1 0 0,64-144-3525 0 0,0 0 1 0 0,1 0-1 0 0,-1 1 0 0 0,0-1 1 0 0,1 0-1 0 0,0 1 1 0 0,-1-1-1 0 0,1 0 1 0 0,0 1-1 0 0,0-1 0 0 0,0 0 1 0 0,1 1-1 0 0,-1-1 1 0 0,1 0-1 0 0,0 4 0 0 0,0-4-58 0 0,0-1 0 0 0,0 0-1 0 0,0 0 1 0 0,0 1 0 0 0,0-1-1 0 0,0 0 1 0 0,0 0 0 0 0,1-1-1 0 0,-1 1 1 0 0,0 0 0 0 0,1 0-1 0 0,-1 0 1 0 0,0-1 0 0 0,1 1-1 0 0,-1-1 1 0 0,1 1-1 0 0,-1-1 1 0 0,1 1 0 0 0,-1-1-1 0 0,1 0 1 0 0,-1 0 0 0 0,1 0-1 0 0,-1 0 1 0 0,3 0 0 0 0,5-1-42 0 0,-1-1 0 0 0,1 1 0 0 0,-1-2 0 0 0,1 1 0 0 0,-1-1 0 0 0,0 0 0 0 0,11-7 0 0 0,8-2 30 0 0,5 1-54 0 0,1 1 0 0 0,-1 1 0 0 0,1 1 0 0 0,1 2-1 0 0,-1 2 1 0 0,52-1 0 0 0,-69 6 27 0 0,0 0 1 0 0,0 1-1 0 0,0 0 1 0 0,0 1-1 0 0,0 1 1 0 0,20 8-1 0 0,-34-11-5 0 0,0 0-1 0 0,0 0 1 0 0,0-1-1 0 0,0 1 1 0 0,0 1-1 0 0,0-1 1 0 0,0 0 0 0 0,0 0-1 0 0,0 1 1 0 0,0-1-1 0 0,-1 1 1 0 0,1 0 0 0 0,0-1-1 0 0,-1 1 1 0 0,0 0-1 0 0,1 0 1 0 0,-1 0-1 0 0,0 0 1 0 0,0 0 0 0 0,0 0-1 0 0,0 0 1 0 0,0 0-1 0 0,-1 0 1 0 0,1 1-1 0 0,-1-1 1 0 0,1 0 0 0 0,-1 0-1 0 0,0 1 1 0 0,0-1-1 0 0,0 0 1 0 0,0 1 0 0 0,0-1-1 0 0,-1 0 1 0 0,1 0-1 0 0,-1 1 1 0 0,1-1-1 0 0,-2 4 1 0 0,-3 8-491 0 0,-1 1 0 0 0,-10 19 1 0 0,0-8-7935 0 0,5-13-1128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28679 0 0,'-15'49'2552'0'0,"6"-24"-2040"0"0,-6 6-416 0 0,-1 7-96 0 0,-3 13 200 0 0,3-7 24 0 0,-1 4 0 0 0,-1 6 0 0 0,4 7-168 0 0,1-2-56 0 0,2-2 0 0 0,2-3 0 0 0,1 0 0 0 0,3-4-104 0 0,3-6 32 0 0,4-4-8632 0 0,3 2-1720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9527 0 0,'-3'-4'595'0'0,"3"3"-576"0"0,-1 0 1 0 0,0 0 0 0 0,1 0 0 0 0,-1 0 0 0 0,1 0 0 0 0,-1 0 0 0 0,1 0-1 0 0,-1-1 1 0 0,1 1 0 0 0,0 0 0 0 0,0 0 0 0 0,-1 0 0 0 0,1 0 0 0 0,0 0-1 0 0,0-2 1 0 0,1 2-158 0 0,0 2 136 0 0,0 0 0 0 0,0-1 0 0 0,0 1 0 0 0,-1 0-1 0 0,1 0 1 0 0,0 0 0 0 0,0 0 0 0 0,-1 0 0 0 0,1 0 0 0 0,1 3 0 0 0,-1-2 107 0 0,10 19 868 0 0,0 1 0 0 0,-2 1-1 0 0,0 0 1 0 0,10 47 0 0 0,-8-27 234 0 0,4 17-225 0 0,-2 1 1 0 0,-3 0-1 0 0,2 66 0 0 0,-10-31 286 0 0,-11 121 0 0 0,1-64-684 0 0,8-141-1019 0 0,0-1 0 0 0,1 1 0 0 0,2 19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10735 0 0,'38'-92'1152'0'0,"-34"85"-920"0"0,1-1 0 0 0,-1 1 0 0 0,2 0 0 0 0,-1 1 0 0 0,1-1-1 0 0,8-7 1 0 0,6-6 833 0 0,-15 14-822 0 0,0 1 177 0 0,0-1 1 0 0,0 0 0 0 0,7-4 0 0 0,-10 8-310 0 0,0 1 0 0 0,0 0 0 0 0,0 0 0 0 0,1-1 0 0 0,-1 1 0 0 0,0 1 0 0 0,1-1 0 0 0,-1 0 0 0 0,1 0 0 0 0,-1 1 0 0 0,1 0 0 0 0,-1-1 0 0 0,4 1 0 0 0,4 1 181 0 0,0 0-1 0 0,1 0 1 0 0,-1 1-1 0 0,0 0 0 0 0,0 1 1 0 0,0 0-1 0 0,0 1 1 0 0,0 0-1 0 0,-1 1 1 0 0,0 0-1 0 0,0 0 1 0 0,0 1-1 0 0,0 0 1 0 0,-1 0-1 0 0,0 1 0 0 0,-1 0 1 0 0,1 1-1 0 0,-1-1 1 0 0,-1 1-1 0 0,1 1 1 0 0,8 15-1 0 0,-11-15-110 0 0,-1 0-1 0 0,0 0 0 0 0,0 1 1 0 0,-1-1-1 0 0,0 0 1 0 0,-1 1-1 0 0,0 0 1 0 0,0 16-1 0 0,-3 3 442 0 0,-7 45 0 0 0,0-28-296 0 0,-2 0 0 0 0,-2-1-1 0 0,-2 0 1 0 0,-1-1 0 0 0,-3-1-1 0 0,-37 62 1 0 0,56-103-379 0 0,-40 58 405 0 0,35-55-838 0 0,1 1 1 0 0,-1-1 0 0 0,0 0-1 0 0,0 0 1 0 0,-1-1 0 0 0,1 0-1 0 0,-12 7 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8951 0 0,'0'2'694'0'0,"-3"18"-459"0"0,-9 50 28 0 0,-21 99 7936 0 0,31-158-8018 0 0,-1 2 383 0 0,2 1 0 0 0,0-1-1 0 0,0 1 1 0 0,3 20 0 0 0,-2-26-230 0 0,1-1 0 0 0,1 0 1 0 0,0 0-1 0 0,0 0 0 0 0,0 0 0 0 0,1 0 1 0 0,0 0-1 0 0,0-1 0 0 0,6 10 0 0 0,-8-14 845 0 0,5-1-619 0 0,5 1-357 0 0,0 0-1 0 0,0-1 1 0 0,0 0 0 0 0,1-1 0 0 0,-1 0-1 0 0,0-1 1 0 0,0 0 0 0 0,21-6-1 0 0,-24 5-150 0 0,1-1 0 0 0,-1 0 0 0 0,0-1 0 0 0,0 0 0 0 0,-1 0 0 0 0,1 0-1 0 0,-1-1 1 0 0,0 0 0 0 0,0-1 0 0 0,0 0 0 0 0,-1 0 0 0 0,10-11 0 0 0,-7 4 20 0 0,-1 0 1 0 0,0 0 0 0 0,-1-1-1 0 0,7-16 1 0 0,17-61 254 0 0,-28 81-296 0 0,0 0 0 0 0,-1-1 0 0 0,0 1 0 0 0,-1 0 0 0 0,-1-1 0 0 0,1 1 0 0 0,-2-15 0 0 0,0 21-25 0 0,1 0-1 0 0,-1 0 1 0 0,0 0-1 0 0,0 0 1 0 0,0 0-1 0 0,-1 1 1 0 0,1-1-1 0 0,-1 0 0 0 0,0 1 1 0 0,0-1-1 0 0,0 1 1 0 0,0 0-1 0 0,-1 0 1 0 0,1 0-1 0 0,-1 0 1 0 0,0 0-1 0 0,0 0 0 0 0,0 1 1 0 0,0-1-1 0 0,0 1 1 0 0,0 0-1 0 0,-5-2 1 0 0,-7-3-213 0 0,0 1 1 0 0,0 1 0 0 0,0 1 0 0 0,-1 0 0 0 0,0 1-1 0 0,-18-2 1 0 0,22 5-2694 0 0,1 0 0 0 0,-22 2 0 0 0,12 2-5647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125 588 17911 0 0,'-14'40'1612'0'0,"7"-19"-1027"0"0,-10 41 0 0 0,16-55-318 0 0,0-1 0 0 0,1 0-1 0 0,-1 1 1 0 0,1-1 0 0 0,1 1-1 0 0,-1-1 1 0 0,1 1 0 0 0,0-1 0 0 0,1 0-1 0 0,-1 1 1 0 0,4 6 0 0 0,-4-10-90 0 0,1 0 0 0 0,0 0 0 0 0,0 1 0 0 0,0-1 0 0 0,0 0 0 0 0,1 0 0 0 0,-1-1 0 0 0,1 1 0 0 0,0-1 0 0 0,0 1 0 0 0,0-1 0 0 0,0 0 0 0 0,0 0 1 0 0,4 2-1 0 0,5 2 210 0 0,0-2 1 0 0,23 7 0 0 0,-1 0-78 0 0,-32-11-293 0 0,0 1-1 0 0,0 0 1 0 0,-1-1-1 0 0,1 1 1 0 0,0 0 0 0 0,-1 0-1 0 0,1 1 1 0 0,0-1-1 0 0,-1 0 1 0 0,1 0 0 0 0,-1 1-1 0 0,0-1 1 0 0,1 1-1 0 0,-1-1 1 0 0,0 1 0 0 0,0 0-1 0 0,0-1 1 0 0,0 1-1 0 0,1 3 1 0 0,-2-2-4 0 0,1 0 1 0 0,-1 0-1 0 0,1 0 1 0 0,-1 0-1 0 0,0 0 0 0 0,0 0 1 0 0,0 0-1 0 0,-1 0 0 0 0,1 0 1 0 0,-1 0-1 0 0,-1 5 1 0 0,-2 1 48 0 0,0 0 0 0 0,0 0 0 0 0,-1 0 0 0 0,0-1 1 0 0,0 1-1 0 0,-13 13 0 0 0,7-11-44 0 0,0 0 0 0 0,0-2 0 0 0,-1 1 1 0 0,0-2-1 0 0,0 1 0 0 0,-1-2 0 0 0,0 1 0 0 0,-1-2 0 0 0,-21 8 0 0 0,33-13-83 0 0,-1-1-1 0 0,1 1 0 0 0,0-1 1 0 0,0 1-1 0 0,0-1 0 0 0,-1 0 1 0 0,1 0-1 0 0,0 0 0 0 0,-1 0 1 0 0,1 0-1 0 0,0-1 0 0 0,0 1 1 0 0,0-1-1 0 0,-4-1 0 0 0,5 2-673 0 0,-1-1-1 0 0,0 0 0 0 0,0-1 0 0 0,0 1 1 0 0,0 0-1 0 0,1 0 0 0 0,-1-1 0 0 0,1 1 1 0 0,-3-4-1 0 0,-8-13-8187 0 0</inkml:trace>
  <inkml:trace contextRef="#ctx0" brushRef="#br0" timeOffset="1">325 1 19663 0 0,'0'0'2056'0'0,"1"2"-1954"0"0,4 5-19 0 0,-1 1 0 0 0,0-1 0 0 0,0 1 0 0 0,-1 0 0 0 0,0 0 0 0 0,3 17 0 0 0,6 56 1024 0 0,-10-61-521 0 0,26 316 7068 0 0,-19-191-6848 0 0,-7-114-1016 0 0,1 0-1 0 0,2-1 1 0 0,1 1 0 0 0,1-1-1 0 0,2 0 1 0 0,1-1 0 0 0,21 44-1 0 0,0-25-3965 0 0,-31-48 3976 0 0,1 1 0 0 0,-1-1 0 0 0,0 0 0 0 0,1 1 0 0 0,-1-1 0 0 0,0 0 0 0 0,1 1 0 0 0,-1-1 0 0 0,0 0-1 0 0,1 0 1 0 0,-1 1 0 0 0,1-1 0 0 0,-1 0 0 0 0,0 0 0 0 0,1 0 0 0 0,-1 0 0 0 0,1 1 0 0 0,0-1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9759 0 0,'0'-1'298'0'0,"0"0"0"0"0,0 0 0 0 0,-1 0 0 0 0,1 0 0 0 0,0 0 0 0 0,0 0 0 0 0,0 0 0 0 0,0 0 0 0 0,0 0 0 0 0,0 1 0 0 0,0-1 0 0 0,1 0 0 0 0,-1 0 0 0 0,0 0 0 0 0,0 0 0 0 0,1 0 0 0 0,-1 0 0 0 0,1 0 0 0 0,-1 0 1 0 0,1 1-1 0 0,-1-1 0 0 0,1 0 0 0 0,-1 0 0 0 0,1 1 0 0 0,0-1 0 0 0,-1 0 0 0 0,1 1 0 0 0,1-2 0 0 0,2-1 610 0 0,1 0-1 0 0,-1 0 1 0 0,10-4 0 0 0,-7 3 482 0 0,4-1-550 0 0,1 1 0 0 0,-1 0 0 0 0,1 1 0 0 0,-1 0 0 0 0,16-2 0 0 0,9-2-233 0 0,28-13-133 0 0,-46 14-665 0 0,-1 1-1 0 0,1 0 1 0 0,0 1-1 0 0,20-2 1 0 0,-10 4-2376 0 0,-1 1-1 0 0,39 4 1 0 0,-56-1 1141 0 0,0 0 0 0 0,0 0 0 0 0,0 0-1 0 0,0 2 1 0 0,0-1 0 0 0,-1 1 0 0 0,1 0 0 0 0,-1 1 0 0 0,15 10-1 0 0,14 14-2150 0 0,46 30 6876 0 0,-80-56-2673 0 0,0 0 0 0 0,1-1 1 0 0,-1 1-1 0 0,1-1 0 0 0,-1 0 1 0 0,1-1-1 0 0,0 1 1 0 0,0-1-1 0 0,0 0 0 0 0,-1 0 1 0 0,1 0-1 0 0,7-1 0 0 0,-9 0-396 0 0,0 0-1 0 0,1 0 1 0 0,-1 0-1 0 0,0 0 1 0 0,0 0-1 0 0,0-1 1 0 0,0 0-1 0 0,0 1 1 0 0,0-1-1 0 0,0 0 1 0 0,-1-1-1 0 0,1 1 1 0 0,0 0-1 0 0,0-1 1 0 0,-1 0-1 0 0,1 1 0 0 0,-1-1 1 0 0,0 0-1 0 0,1 0 1 0 0,-1-1-1 0 0,0 1 1 0 0,0 0-1 0 0,0-1 1 0 0,0 1-1 0 0,2-5 1 0 0,7-11 538 0 0,0 0 1 0 0,9-22-1 0 0,-19 38-677 0 0,0-1-1 0 0,-1 1 1 0 0,1-1 0 0 0,-1 1-1 0 0,0-1 1 0 0,0 1-1 0 0,0-1 1 0 0,0 1-1 0 0,0-1 1 0 0,0 1 0 0 0,0-1-1 0 0,-1 1 1 0 0,0-1-1 0 0,1 1 1 0 0,-1 0 0 0 0,0-1-1 0 0,0 1 1 0 0,0 0-1 0 0,0 0 1 0 0,-1 0 0 0 0,1-1-1 0 0,-1 1 1 0 0,1 0-1 0 0,-1 1 1 0 0,1-1 0 0 0,-1 0-1 0 0,0 0 1 0 0,0 1-1 0 0,0-1 1 0 0,0 1 0 0 0,0 0-1 0 0,-1 0 1 0 0,1-1-1 0 0,0 1 1 0 0,-1 1-1 0 0,-2-2 1 0 0,-5 1 10 0 0,-1 0 0 0 0,0 1 0 0 0,0 0 0 0 0,0 1 0 0 0,1 0 0 0 0,-1 0 0 0 0,0 2 0 0 0,1-1 0 0 0,0 1 0 0 0,-1 1 0 0 0,1-1 0 0 0,0 2 0 0 0,1-1 0 0 0,-1 2 0 0 0,1-1 0 0 0,0 1 0 0 0,0 1 0 0 0,1-1 0 0 0,0 1 0 0 0,0 1 0 0 0,1 0 0 0 0,-1 0 0 0 0,2 0 0 0 0,-1 1 0 0 0,1 0 0 0 0,1 0 0 0 0,-7 14 0 0 0,9-14 20 0 0,0-1-1 0 0,1 1 1 0 0,0-1-1 0 0,1 1 0 0 0,0 0 1 0 0,0-1-1 0 0,1 1 1 0 0,0 0-1 0 0,0 0 1 0 0,1-1-1 0 0,0 1 1 0 0,1 0-1 0 0,3 11 1 0 0,-1-8 67 0 0,0-1 1 0 0,1 0-1 0 0,0 0 1 0 0,0-1-1 0 0,2 1 1 0 0,-1-1-1 0 0,1 0 1 0 0,0-1-1 0 0,11 11 1 0 0,-12-14-191 0 0,-1-1-1 0 0,1-1 1 0 0,0 1 0 0 0,0-1-1 0 0,1 0 1 0 0,-1 0-1 0 0,1-1 1 0 0,0 0 0 0 0,0 0-1 0 0,0-1 1 0 0,0 0 0 0 0,0 0-1 0 0,0 0 1 0 0,1-1-1 0 0,-1 0 1 0 0,1-1 0 0 0,-1 1-1 0 0,1-2 1 0 0,-1 1 0 0 0,12-3-1 0 0,-10 1-411 0 0,0 0-1 0 0,0 0 1 0 0,-1-1-1 0 0,0-1 1 0 0,1 0-1 0 0,-1 0 1 0 0,0 0-1 0 0,-1-1 1 0 0,1 0-1 0 0,-1 0 1 0 0,0-1-1 0 0,-1 0 1 0 0,1-1 0 0 0,-1 1-1 0 0,0-1 1 0 0,8-13-1 0 0,-4 3-2592 0 0,11-28-1 0 0,-13 28-1007 0 0,3-7-2667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7423 0 0,'0'-7'771'0'0,"0"2"-788"0"0,0 0 1 0 0,1 0-1 0 0,0 0 1 0 0,0 0-1 0 0,3-6 1 0 0,-4 9 252 0 0,1 0 0 0 0,0-1 0 0 0,0 1 1 0 0,0 0-1 0 0,0 0 0 0 0,1 0 0 0 0,-1 0 1 0 0,0 0-1 0 0,1 0 0 0 0,0 0 0 0 0,-1 0 1 0 0,1 1-1 0 0,3-3 0 0 0,-4 3-8 0 0,1 1 0 0 0,0-1-1 0 0,0 1 1 0 0,0-1 0 0 0,0 1 0 0 0,0 0 0 0 0,0 0 0 0 0,0 0-1 0 0,0 0 1 0 0,0 0 0 0 0,0 0 0 0 0,0 0 0 0 0,0 1-1 0 0,3 0 1 0 0,29 11 1887 0 0,-30-11-1802 0 0,2 1-14 0 0,-1 1 0 0 0,0-1 0 0 0,0 1-1 0 0,0 0 1 0 0,0 0 0 0 0,0 0 0 0 0,-1 1-1 0 0,1 0 1 0 0,6 8 0 0 0,-8-9-223 0 0,-1 0-1 0 0,0 1 1 0 0,0-1 0 0 0,0 1 0 0 0,-1-1-1 0 0,1 1 1 0 0,-1 0 0 0 0,0 0 0 0 0,0 0-1 0 0,0 0 1 0 0,0-1 0 0 0,-1 1 0 0 0,0 0-1 0 0,0 8 1 0 0,-2 10 193 0 0,-1 0-1 0 0,-1 0 0 0 0,-1 0 1 0 0,0-1-1 0 0,-2 0 1 0 0,-1 0-1 0 0,0 0 0 0 0,-1-1 1 0 0,-19 28-1 0 0,-24 48-1793 0 0,62-93-4840 0 0,-5-3 5435 0 0,0-1 0 0 0,-1 1 0 0 0,1-1 0 0 0,-1 0 0 0 0,1 0 0 0 0,0 0 0 0 0,-1 0 0 0 0,9-5 0 0 0,4-2-1368 0 0,23-17 0 0 0,7-3 2329 0 0,-19 17 1154 0 0,-23 10-562 0 0,0-1 0 0 0,0 0 1 0 0,0 0-1 0 0,0 0 1 0 0,-1-1-1 0 0,1 1 1 0 0,-1-1-1 0 0,0 0 1 0 0,1-1-1 0 0,5-5 1 0 0,2-5 539 0 0,-1-1 1 0 0,-1 0-1 0 0,0 0 0 0 0,-1-1 1 0 0,-1 0-1 0 0,10-27 1 0 0,-15 34-1011 0 0,0 0 1 0 0,-1 0-1 0 0,0 0 1 0 0,0 0-1 0 0,-1 0 1 0 0,-1 0-1 0 0,1 0 1 0 0,-1 0-1 0 0,-1 0 1 0 0,1-1-1 0 0,-2 1 1 0 0,1 0-1 0 0,-1 0 1 0 0,-6-15-1 0 0,8 23-131 0 0,-1 0-1 0 0,0-1 1 0 0,1 1 0 0 0,-1 0-1 0 0,0 0 1 0 0,0 0 0 0 0,0 0-1 0 0,0 0 1 0 0,0 0 0 0 0,0 0-1 0 0,0 0 1 0 0,0 0 0 0 0,0 1-1 0 0,0-1 1 0 0,-1 0 0 0 0,1 1-1 0 0,0-1 1 0 0,0 1-1 0 0,-1-1 1 0 0,1 1 0 0 0,0 0-1 0 0,-1-1 1 0 0,1 1 0 0 0,-1 0-1 0 0,1 0 1 0 0,0 0 0 0 0,-1 0-1 0 0,1 0 1 0 0,0 0 0 0 0,-1 1-1 0 0,1-1 1 0 0,0 0-1 0 0,-1 1 1 0 0,-2 0 0 0 0,0 1 51 0 0,-1-1 0 0 0,1 1 0 0 0,0 1 0 0 0,-1-1 0 0 0,1 1 0 0 0,0-1 0 0 0,1 1 0 0 0,-8 6 0 0 0,0 4 60 0 0,1 1 0 0 0,0-1 0 0 0,1 2 0 0 0,1-1 0 0 0,0 1 0 0 0,0 1 0 0 0,2-1 0 0 0,0 1 0 0 0,-4 18 0 0 0,9-28-42 0 0,-1-1-1 0 0,2 1 0 0 0,-1-1 0 0 0,0 1 1 0 0,1-1-1 0 0,0 1 0 0 0,0 0 0 0 0,1-1 0 0 0,0 1 1 0 0,0-1-1 0 0,0 1 0 0 0,3 7 0 0 0,-3-10-73 0 0,0-1 0 0 0,1 1-1 0 0,-1-1 1 0 0,1 1 0 0 0,-1-1 0 0 0,1 0-1 0 0,0 0 1 0 0,0 0 0 0 0,0 0-1 0 0,0 0 1 0 0,0 0 0 0 0,0 0-1 0 0,0-1 1 0 0,1 1 0 0 0,-1-1 0 0 0,1 0-1 0 0,-1 1 1 0 0,1-1 0 0 0,0 0-1 0 0,-1-1 1 0 0,1 1 0 0 0,0 0 0 0 0,-1-1-1 0 0,1 1 1 0 0,0-1 0 0 0,5 0-1 0 0,2-1-71 0 0,0 0-1 0 0,0 0 0 0 0,0-1 0 0 0,-1 0 0 0 0,17-6 1 0 0,46-22-5414 0 0,-57 23 2387 0 0,18-9-4338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8983 0 0,'0'0'694'0'0,"1"2"-454"0"0,4 12 1028 0 0,0 0 0 0 0,-1 1 0 0 0,-1-1 0 0 0,0 1 0 0 0,1 17 0 0 0,-2 2 2297 0 0,-2 43-1 0 0,-3-46-2071 0 0,-2 0 1 0 0,-8 31-1 0 0,-1 0 740 0 0,14-61-2218 0 0,0-1 0 0 0,0 1 0 0 0,0-1 0 0 0,0 0 1 0 0,-1 1-1 0 0,1-1 0 0 0,0 1 0 0 0,0-1 0 0 0,0 1 0 0 0,0-1 0 0 0,0 0 0 0 0,0 1 1 0 0,0-1-1 0 0,0 1 0 0 0,0-1 0 0 0,1 1 0 0 0,-1-1 0 0 0,0 1 0 0 0,0-1 0 0 0,0 0 0 0 0,1 1 1 0 0,5-7 373 0 0,12-24 224 0 0,-13 22-548 0 0,61-93-65 0 0,-37 58 0 0 0,-16 25-93 0 0,0 2 0 0 0,1-1 0 0 0,0 2 0 0 0,1-1 0 0 0,1 2 0 0 0,30-21 0 0 0,-27 22-2913 0 0,-7 3-6910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15607 0 0,'4'21'858'0'0,"0"1"-1"0"0,-2-1 1 0 0,0 1 0 0 0,-3 39-1 0 0,1-56-635 0 0,-2 11 1289 0 0,0 0-1 0 0,1 1 1 0 0,2 21-1 0 0,0-36-1018 0 0,0-3-510 0 0,0 1 0 0 0,0 0 1 0 0,-1 0-1 0 0,1 0 0 0 0,0-1 0 0 0,0 1 0 0 0,0-1 0 0 0,0 1 0 0 0,0 0 1 0 0,0-1-1 0 0,-1 1 0 0 0,1-1 0 0 0,0 0 0 0 0,0 1 0 0 0,-1-1 1 0 0,1 0-1 0 0,-1 1 0 0 0,1-1 0 0 0,0 0 0 0 0,0-1 0 0 0,10-20-2115 0 0,-7 14 900 0 0,5-11-4560 0 0,2-3-1605 0 0</inkml:trace>
  <inkml:trace contextRef="#ctx0" brushRef="#br0" timeOffset="1">160 1 9703 0 0,'1'1'748'0'0,"1"5"-554"0"0,-1-1-1 0 0,1 1 0 0 0,-1 0 0 0 0,0-1 1 0 0,-1 1-1 0 0,1 0 0 0 0,-1 8 0 0 0,1 12 2044 0 0,1 52 3257 0 0,-1-5-1393 0 0,0-63-3575 0 0,0-1 0 0 0,1 1 0 0 0,0-1 0 0 0,0 1 1 0 0,6 12-1 0 0,-6-18-353 0 0,0 0 0 0 0,1 0 1 0 0,-1 0-1 0 0,1 0 1 0 0,-1 0-1 0 0,1-1 0 0 0,1 1 1 0 0,-1-1-1 0 0,0 0 0 0 0,1 0 1 0 0,-1 0-1 0 0,6 3 0 0 0,-6-5-133 0 0,-1 1-1 0 0,0-1 0 0 0,1 0 0 0 0,-1 0 0 0 0,1 0 0 0 0,-1-1 0 0 0,1 1 0 0 0,0-1 0 0 0,-1 1 1 0 0,1-1-1 0 0,-1 0 0 0 0,1 0 0 0 0,0 0 0 0 0,-1 0 0 0 0,1 0 0 0 0,0-1 0 0 0,-1 1 0 0 0,1-1 1 0 0,-1 0-1 0 0,1 0 0 0 0,-1 0 0 0 0,4-1 0 0 0,-4 1-35 0 0,9-4-134 0 0,-1-1 1 0 0,0 0 0 0 0,0 0 0 0 0,-1-1-1 0 0,0 0 1 0 0,0-1 0 0 0,14-16-1 0 0,-16 16-277 0 0,-1-2 0 0 0,0 1 0 0 0,0 0 0 0 0,-1-1-1 0 0,-1 0 1 0 0,1-1 0 0 0,4-18 0 0 0,-7 21 240 0 0,-1 0 1 0 0,0 0 0 0 0,0 0 0 0 0,0 0 0 0 0,-1 0 0 0 0,-1 0-1 0 0,1 0 1 0 0,-1 0 0 0 0,0 0 0 0 0,-1 1 0 0 0,-4-13-1 0 0,4 16 161 0 0,1 0-1 0 0,-1 0 0 0 0,-1 1 0 0 0,1-1 0 0 0,0 1 1 0 0,-1-1-1 0 0,0 1 0 0 0,0 0 0 0 0,0 0 0 0 0,0 1 1 0 0,0-1-1 0 0,-1 1 0 0 0,1-1 0 0 0,-1 1 0 0 0,0 0 1 0 0,1 0-1 0 0,-6-1 0 0 0,-32-10-2150 0 0,1 6-4861 0 0,16 4 722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17535 0 0,'0'0'46'0'0,"0"-1"0"0"0,1 1 0 0 0,-1 0 0 0 0,0 0 0 0 0,0 0-1 0 0,0 0 1 0 0,1 0 0 0 0,-1 0 0 0 0,0 0 0 0 0,0 0 0 0 0,1 0-1 0 0,-1 0 1 0 0,0 0 0 0 0,0 0 0 0 0,0 0 0 0 0,1 0 0 0 0,-1 0 0 0 0,0 0-1 0 0,0 0 1 0 0,1 0 0 0 0,-1 0 0 0 0,0 1 0 0 0,0-1 0 0 0,0 0 0 0 0,1 0-1 0 0,-1 0 1 0 0,0 0 0 0 0,0 0 0 0 0,0 1 0 0 0,0-1 0 0 0,1 0 0 0 0,-1 0-1 0 0,0 0 1 0 0,0 0 0 0 0,0 1 0 0 0,0-1 0 0 0,0 0 0 0 0,0 0 0 0 0,1 1-1 0 0,-1-1 1 0 0,0 0 0 0 0,3 16 1234 0 0,-5 17 715 0 0,-1-15-418 0 0,1-9-429 0 0,0 0 1 0 0,1 1-1 0 0,0-1 1 0 0,1 1-1 0 0,-1 0 1 0 0,3 14-1 0 0,-2-22-816 0 0,2-3-258 0 0,1-1-73 0 0,0 0 0 0 0,0-1 0 0 0,0 1 0 0 0,-1-1-1 0 0,1 1 1 0 0,-1-1 0 0 0,1 0 0 0 0,-1 0 0 0 0,0 0 0 0 0,3-6 0 0 0,5-6-2 0 0,10-14 1 0 0,-2 3 0 0 0,1 0 0 0 0,0 1 0 0 0,2 2 0 0 0,26-24 0 0 0,-20 24-20 0 0,38-29-112 0 0,-55 45 115 0 0,0 0-1 0 0,0 1 0 0 0,1 1 1 0 0,19-8-1 0 0,-2 3 19 0 0,-15 5 2 0 0,0 0 1 0 0,1 1-1 0 0,25-4 1 0 0,-9 1 74 0 0,-27 5-68 0 0,0 1 1 0 0,1 0-1 0 0,-1 0 1 0 0,0 0-1 0 0,1 0 1 0 0,0 0-1 0 0,-1 1 1 0 0,1 0-1 0 0,-1-1 1 0 0,1 2-1 0 0,-1-1 1 0 0,1 0-1 0 0,5 2 1 0 0,-8-2-11 0 0,0 1 0 0 0,0-1 0 0 0,-1 0 0 0 0,1 0 0 0 0,0 1 0 0 0,0-1 0 0 0,0 0 0 0 0,0 0 0 0 0,-1 0 0 0 0,1 0 0 0 0,0 0 0 0 0,0 0 0 0 0,0 0 0 0 0,0 0 0 0 0,0 0 0 0 0,1 0 0 0 0,3-6 0 0 0,-3 3 0 0 0,8-8 0 0 0,-6 10 0 0 0,4 1 0 0 0,-8 0 0 0 0,1 0 0 0 0,-1-1 0 0 0,1 1 0 0 0,-1-1 0 0 0,1 1 0 0 0,-1 0 0 0 0,0-1 0 0 0,1 1 0 0 0,-1-1 0 0 0,0 1 0 0 0,1-1 0 0 0,-1 1 0 0 0,0-1 0 0 0,0 1 0 0 0,0-1 0 0 0,1 1 0 0 0,-1-1 0 0 0,0 1 0 0 0,0-1 0 0 0,0 0 0 0 0,0 0 0 0 0,4-21 0 0 0,-5 15 0 0 0,-2-5-2256 0 0,-1-9-14712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272 887 15055 0 0,'-3'0'1164'0'0,"2"0"-1150"0"0,0 0 0 0 0,1 0 0 0 0,-1 0 1 0 0,0 0-1 0 0,1 0 0 0 0,-1 0 0 0 0,0-1 0 0 0,1 1 0 0 0,-1 0 0 0 0,0-1 0 0 0,1 1 0 0 0,-1 0 0 0 0,0-1 0 0 0,1 1 0 0 0,-1 0 0 0 0,1-1 0 0 0,-1 1 0 0 0,1-1 1 0 0,-1 1-1 0 0,1-1 0 0 0,0 1 0 0 0,-1-1 0 0 0,1 0 0 0 0,-1 1 0 0 0,1-1 0 0 0,0 1 0 0 0,0-1 0 0 0,-1 0 0 0 0,1 1 0 0 0,0-1 0 0 0,0 0 0 0 0,0 0 0 0 0,-5-33 141 0 0,1 6 254 0 0,-1 7 453 0 0,-1 0 0 0 0,-1 0-1 0 0,-12-26 1 0 0,16 42-736 0 0,1 1 1 0 0,-1 0-1 0 0,0-1 0 0 0,0 1 0 0 0,0 0 1 0 0,0 1-1 0 0,-1-1 0 0 0,0 1 1 0 0,0-1-1 0 0,0 1 0 0 0,0 0 1 0 0,0 0-1 0 0,-1 1 0 0 0,-5-3 1 0 0,7 3-110 0 0,0 2 0 0 0,0-1 0 0 0,-1 0 0 0 0,1 1 0 0 0,0-1 0 0 0,0 1 0 0 0,0 0 0 0 0,0 0 0 0 0,0 0 0 0 0,-1 1 0 0 0,1-1 0 0 0,0 1 1 0 0,0-1-1 0 0,0 1 0 0 0,0 0 0 0 0,0 0 0 0 0,0 1 0 0 0,0-1 0 0 0,1 0 0 0 0,-1 1 0 0 0,0 0 0 0 0,1 0 0 0 0,-1 0 0 0 0,-2 2 0 0 0,0 1-9 0 0,1 0 0 0 0,-1 0-1 0 0,1 1 1 0 0,0-1 0 0 0,1 1-1 0 0,-1 0 1 0 0,1 0 0 0 0,0 0-1 0 0,1 0 1 0 0,-3 9 0 0 0,-2 8 26 0 0,-4 38 0 0 0,6-32-27 0 0,2-9 19 0 0,1 1 0 0 0,1 0 0 0 0,2 26 0 0 0,11 64 142 0 0,-7-85 258 0 0,1-1 1 0 0,1 1-1 0 0,11 24 0 0 0,-16-45-275 0 0,0 0 0 0 0,1 0 0 0 0,-1 0-1 0 0,1-1 1 0 0,0 1 0 0 0,0-1-1 0 0,0 0 1 0 0,1 0 0 0 0,0 0-1 0 0,7 6 1 0 0,-9-8-85 0 0,0-1 1 0 0,0 0-1 0 0,0 1 0 0 0,0-1 1 0 0,0 0-1 0 0,0 0 0 0 0,1 0 0 0 0,-1-1 1 0 0,0 1-1 0 0,1-1 0 0 0,-1 1 1 0 0,1-1-1 0 0,-1 0 0 0 0,0 1 0 0 0,1-1 1 0 0,-1-1-1 0 0,1 1 0 0 0,-1 0 1 0 0,0-1-1 0 0,1 1 0 0 0,-1-1 1 0 0,0 1-1 0 0,1-1 0 0 0,-1 0 0 0 0,4-2 1 0 0,-2 0 7 0 0,0 0 1 0 0,0 0-1 0 0,0 0 1 0 0,0 0 0 0 0,0-1-1 0 0,-1 1 1 0 0,0-1-1 0 0,0 0 1 0 0,0 0 0 0 0,5-9-1 0 0,-1-2 205 0 0,11-31-1 0 0,-5 11 26 0 0,3-3-150 0 0,-3-1-1 0 0,-1-1 1 0 0,-2 0-1 0 0,7-49 1 0 0,-3-43-213 0 0,-5-1 1 0 0,-14-218-1 0 0,1 289 64 0 0,-14-61 1 0 0,18 122-1 0 0,-1-6 20 0 0,-1-1 0 0 0,0 1 0 0 0,0-1 0 0 0,-5-7 0 0 0,7 14-22 0 0,0 0 0 0 0,-1 0 0 0 0,1 0-1 0 0,0 1 1 0 0,-1-1 0 0 0,1 0 0 0 0,-1 0 0 0 0,1 1 0 0 0,-1-1 0 0 0,1 0 0 0 0,-1 1 0 0 0,1-1 0 0 0,-1 0 0 0 0,0 1 0 0 0,1-1 0 0 0,-1 1 0 0 0,0-1 0 0 0,0 1 0 0 0,1 0 0 0 0,-1-1 0 0 0,0 1 0 0 0,0 0-1 0 0,0-1 1 0 0,1 1 0 0 0,-1 0 0 0 0,0 0 0 0 0,0 0 0 0 0,0 0 0 0 0,0 0 0 0 0,0 0 0 0 0,1 0 0 0 0,-1 0 0 0 0,0 0 0 0 0,0 0 0 0 0,0 0 0 0 0,0 0 0 0 0,0 1 0 0 0,1-1 0 0 0,-1 0 0 0 0,0 1 0 0 0,0-1-1 0 0,1 1 1 0 0,-1-1 0 0 0,0 0 0 0 0,0 1 0 0 0,1 0 0 0 0,-1-1 0 0 0,1 1 0 0 0,-2 1 0 0 0,-1 1 12 0 0,1 0-1 0 0,-1 0 1 0 0,1 0-1 0 0,0 1 1 0 0,0-1-1 0 0,0 1 1 0 0,1-1 0 0 0,-1 1-1 0 0,1 0 1 0 0,-2 7-1 0 0,-6 44 117 0 0,9-49-118 0 0,-4 48 104 0 0,4-1-1 0 0,1 1 1 0 0,9 56 0 0 0,3-24 183 0 0,3 0 1 0 0,36 115-1 0 0,-44-178-300 0 0,1 0 0 0 0,0 0 0 0 0,2-1 0 0 0,1 0 0 0 0,19 27 0 0 0,-28-44 0 0 0,1-1 0 0 0,-1 1 0 0 0,1-1 0 0 0,1 0 0 0 0,-1 0 0 0 0,1-1 0 0 0,-1 1 0 0 0,9 4 0 0 0,-11-7 0 0 0,0 0 0 0 0,0 0 0 0 0,0-1 0 0 0,1 1 0 0 0,-1 0 0 0 0,0-1 0 0 0,1 0 0 0 0,-1 1 0 0 0,0-1 0 0 0,1 0 0 0 0,-1 0 0 0 0,1 0 0 0 0,-1-1 0 0 0,0 1 0 0 0,1 0 0 0 0,-1-1 0 0 0,0 0 0 0 0,1 1 0 0 0,-1-1 0 0 0,0 0 0 0 0,0 0 0 0 0,0 0 0 0 0,3-2 0 0 0,1-2-157 0 0,-1 1-1 0 0,1-1 1 0 0,-1-1 0 0 0,0 1 0 0 0,0-1-1 0 0,0 0 1 0 0,-1 0 0 0 0,0 0 0 0 0,0-1-1 0 0,0 1 1 0 0,-1-1 0 0 0,0 0 0 0 0,4-14-1 0 0,-2 0-572 0 0,-1 0 1 0 0,0 0-1 0 0,1-35 0 0 0,-6-51-4743 0 0,0 40 1387 0 0,6-34-6252 0 0,-2 84 9929 0 0,-3 17 405 0 0,0-1-1 0 0,0 1 0 0 0,0-1 0 0 0,0 0 1 0 0,0 1-1 0 0,0-1 0 0 0,1 1 0 0 0,-1-1 1 0 0,0 1-1 0 0,0-1 0 0 0,1 1 0 0 0,-1-1 1 0 0,0 1-1 0 0,1-1 0 0 0,-1 1 0 0 0,1-1 1 0 0,-1 1-1 0 0,0 0 0 0 0,1-1 0 0 0,-1 1 1 0 0,1 0-1 0 0,-1-1 0 0 0,1 1 0 0 0,-1 0 1 0 0,1 0-1 0 0,-1-1 0 0 0,2 1 0 0 0,-1 1 217 0 0,1 0 0 0 0,0 0 0 0 0,-1 0 0 0 0,1 0 0 0 0,-1 1 0 0 0,0-1 0 0 0,1 0 0 0 0,-1 1 0 0 0,0-1 0 0 0,0 1 0 0 0,0 0 0 0 0,0-1 0 0 0,1 4 0 0 0,2 4 1304 0 0,0 1-1 0 0,-1-1 0 0 0,4 17 0 0 0,5 62 1993 0 0,-9-61-2613 0 0,1 61 1586 0 0,-5-64-1905 0 0,2 0 0 0 0,1 0 0 0 0,1 0 0 0 0,8 31 0 0 0,-11-53-877 0 0,6 13 928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7455 0 0,'-4'6'392'0'0,"0"1"0"0"0,0-1 0 0 0,0 1-1 0 0,1 0 1 0 0,0 0 0 0 0,-3 13 0 0 0,-6 44 6450 0 0,7-30-4512 0 0,3-25-1928 0 0,0 1-1 0 0,2 0 1 0 0,-1 0 0 0 0,1 0-1 0 0,0 0 1 0 0,1 0 0 0 0,1-1-1 0 0,-1 1 1 0 0,1 0 0 0 0,5 11 0 0 0,-5-15-222 0 0,0-1 0 0 0,1 1 0 0 0,0-1 1 0 0,0 0-1 0 0,0 0 0 0 0,1 0 1 0 0,0 0-1 0 0,0-1 0 0 0,0 0 0 0 0,0 0 1 0 0,0 0-1 0 0,1 0 0 0 0,0 0 0 0 0,0-1 1 0 0,0 0-1 0 0,0 0 0 0 0,1 0 0 0 0,5 1 1 0 0,14 5 280 0 0,37 5 0 0 0,6 3-243 0 0,-48-11-203 0 0,-8-2 23 0 0,1-1 0 0 0,-1 2 0 0 0,15 7 0 0 0,-24-10-25 0 0,1 0-1 0 0,-1 1 0 0 0,1-1 0 0 0,-1 1 0 0 0,0 0 1 0 0,0 0-1 0 0,0 0 0 0 0,0 0 0 0 0,0 0 0 0 0,-1 1 1 0 0,1 0-1 0 0,-1-1 0 0 0,0 1 0 0 0,1 4 0 0 0,-1-4 5 0 0,0 1-1 0 0,-1-1 0 0 0,0 0 0 0 0,0 0 0 0 0,0 1 0 0 0,-1-1 0 0 0,0 1 1 0 0,1-1-1 0 0,-2 1 0 0 0,1-1 0 0 0,0 1 0 0 0,-1-1 0 0 0,0 0 1 0 0,-2 8-1 0 0,1-6 26 0 0,-1-1 0 0 0,1 1 0 0 0,-1-1 0 0 0,-1 1 0 0 0,1-1 1 0 0,-1 0-1 0 0,0-1 0 0 0,0 1 0 0 0,-8 7 0 0 0,3-5 24 0 0,0 0 0 0 0,-1 0-1 0 0,0-1 1 0 0,0 0 0 0 0,-1-1-1 0 0,0 0 1 0 0,0 0 0 0 0,0-1 0 0 0,0-1-1 0 0,-19 4 1 0 0,21-6-16 0 0,1 0-1 0 0,0 0 1 0 0,-1-1-1 0 0,1 0 1 0 0,-1-1-1 0 0,1 1 1 0 0,0-2-1 0 0,-1 1 1 0 0,1-1 0 0 0,-9-3-1 0 0,13 3-240 0 0,0 0-1 0 0,0 0 1 0 0,0-1 0 0 0,0 1-1 0 0,0-1 1 0 0,1 0 0 0 0,-1 0-1 0 0,-3-4 1 0 0,3 3-701 0 0,1 0 0 0 0,0 0 0 0 0,1-1 0 0 0,-1 1 0 0 0,1 0 0 0 0,0-1 0 0 0,0 0 0 0 0,-2-7 0 0 0,-5-22-8091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17535 0 0,'3'5'265'0'0,"0"1"-1"0"0,0-1 0 0 0,0 1 1 0 0,-1-1-1 0 0,0 1 1 0 0,0 0-1 0 0,2 8 1 0 0,5 45 754 0 0,-5-30 477 0 0,18 150 3978 0 0,3 26-2652 0 0,-17-160-2686 0 0,1-1 0 0 0,25 72 0 0 0,-8-50-2484 0 0,-9-24-6547 0 0,-10-25 419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16415 0 0,'2'-2'1262'0'0,"2"-5"-990"0"0,-2 3-178 0 0,0 0-1 0 0,0 0 1 0 0,1 0 0 0 0,0 1 0 0 0,0-1 0 0 0,0 1 0 0 0,0 0 0 0 0,0-1 0 0 0,1 1 0 0 0,-1 1 0 0 0,1-1-1 0 0,0 0 1 0 0,4-1 0 0 0,9-5 1440 0 0,0 0-1 0 0,-1-1 1 0 0,25-20-1 0 0,-23 17-21 0 0,0 1 0 0 0,27-15-1 0 0,-25 17-819 0 0,1 2 0 0 0,1 1-1 0 0,27-7 1 0 0,-40 11-677 0 0,-1 1 0 0 0,1-2 0 0 0,14-7 0 0 0,-16 7-13 0 0,1 1-1 0 0,-1 0 1 0 0,0 0-1 0 0,15-4 1 0 0,-15 6-277 0 0,1-1 0 0 0,-2-1 0 0 0,1 0 0 0 0,11-5 0 0 0,-13 5-243 0 0,0 0 0 0 0,0 1 0 0 0,0 0 0 0 0,1 0 0 0 0,-1 0 0 0 0,1 1 0 0 0,9-2 0 0 0,-2-1-6416 0 0,0-6-1845 0 0</inkml:trace>
  <inkml:trace contextRef="#ctx0" brushRef="#br0" timeOffset="1">545 129 15807 0 0,'8'41'1210'0'0,"-2"1"0"0"0,1 52 1 0 0,-8 84 5151 0 0,-1-63-1911 0 0,4-83-2930 0 0,-1-30-937 0 0,-1-2-573 0 0,0 0-1 0 0,0 0 0 0 0,0 0 1 0 0,1 0-1 0 0,-1 0 0 0 0,0 0 1 0 0,0 0-1 0 0,0 0 0 0 0,1 0 1 0 0,-1 0-1 0 0,0 0 0 0 0,0 0 1 0 0,0 0-1 0 0,1 0 0 0 0,-1 0 1 0 0,0 0-1 0 0,0 0 1 0 0,0 0-1 0 0,1-1 0 0 0,-1 1 1 0 0,0 0-1 0 0,0 0 0 0 0,0 0 1 0 0,0 0-1 0 0,1-1 0 0 0,-1 1 1 0 0,0 0-1 0 0,0 0 0 0 0,0 0 1 0 0,0 0-1 0 0,0-1 0 0 0,0 1 1 0 0,2-3-2 0 0,0-1 1 0 0,-1 1-1 0 0,0-1 1 0 0,0 1-1 0 0,0-1 1 0 0,1-6-1 0 0,3-14-6 0 0,13-38-3 0 0,-2-1 0 0 0,8-75 0 0 0,-7 62-197 0 0,-4 22 26 0 0,-8 34 112 0 0,14-36-1 0 0,-1 7 24 0 0,-13 30-670 0 0,1-4-1029 0 0,3 8-6236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10535 0 0,'3'5'122'0'0,"-1"1"0"0"0,0 0 0 0 0,0 0 0 0 0,0 0 0 0 0,-1 0 0 0 0,0 0 0 0 0,0 0 0 0 0,0 10 0 0 0,1 5 110 0 0,1 10 2390 0 0,-2 1 0 0 0,-4 58 0 0 0,0-60-1060 0 0,2 1 1 0 0,4 44-1 0 0,-3-73-1753 0 0,8-3-1578 0 0,2-8-3751 0 0,1-8-1771 0 0</inkml:trace>
  <inkml:trace contextRef="#ctx0" brushRef="#br0" timeOffset="1">109 0 15087 0 0,'0'0'1608'0'0,"-6"5"-6024"0"0,-1 1-944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 20271 0 0,'-7'9'460'0'0,"1"1"0"0"0,0 1-1 0 0,1-1 1 0 0,-7 22 0 0 0,6-16-118 0 0,2 1-1 0 0,0 0 1 0 0,1 0 0 0 0,-1 24 0 0 0,3 73 2371 0 0,1-88-2479 0 0,-12 633 4451 0 0,10-559-4011 0 0,2-72-580 0 0,0-25-90 0 0,1-1 1 0 0,-1 1-1 0 0,1-1 1 0 0,-1 1-1 0 0,1 0 0 0 0,0-1 1 0 0,0 1-1 0 0,0-1 1 0 0,0 0-1 0 0,0 1 0 0 0,1-1 1 0 0,-1 0-1 0 0,1 0 1 0 0,-1 0-1 0 0,1 0 0 0 0,0 0 1 0 0,0 0-1 0 0,0 0 1 0 0,3 2-1 0 0,-4-4-4 0 0,-1 0 0 0 0,1 0 0 0 0,-1 1 0 0 0,1-1 0 0 0,0 0 0 0 0,-1 0 0 0 0,1 0 0 0 0,-1 0 0 0 0,1 0 0 0 0,-1 0 0 0 0,1 0 0 0 0,-1 0 0 0 0,1-1 0 0 0,0 1 0 0 0,-1 0 0 0 0,1 0 0 0 0,-1 0 0 0 0,1 0 0 0 0,-1-1 0 0 0,1 1 0 0 0,-1 0 0 0 0,1-1 0 0 0,-1 1 0 0 0,0 0 0 0 0,1-1 0 0 0,-1 1 0 0 0,1-1 0 0 0,-1 1 0 0 0,1-1 0 0 0,10-16 0 0 0,-9 13 0 0 0,14-21-100 0 0,2 2-1 0 0,0 0 1 0 0,24-23-1 0 0,-4 4-33 0 0,-36 40 120 0 0,-1 0 0 0 0,1 1 1 0 0,-1-1-1 0 0,1 1 0 0 0,0-1 0 0 0,0 1 1 0 0,0 0-1 0 0,0-1 0 0 0,0 1 0 0 0,0 0 1 0 0,0 0-1 0 0,0 0 0 0 0,0 1 0 0 0,0-1 1 0 0,1 1-1 0 0,-1-1 0 0 0,0 1 0 0 0,0-1 1 0 0,1 1-1 0 0,-1 0 0 0 0,0 0 0 0 0,1 0 1 0 0,-1 1-1 0 0,3 0 0 0 0,-4-1 22 0 0,-1 0 1 0 0,1 0-1 0 0,-1 0 1 0 0,1 0-1 0 0,-1 0 0 0 0,1 0 1 0 0,-1 0-1 0 0,1 0 0 0 0,-1 0 1 0 0,1 0-1 0 0,-1 0 1 0 0,1 1-1 0 0,-1-1 0 0 0,1 0 1 0 0,-1 0-1 0 0,1 1 1 0 0,-1-1-1 0 0,1 0 0 0 0,-1 1 1 0 0,0-1-1 0 0,1 1 0 0 0,-1-1 1 0 0,1 0-1 0 0,-1 1 1 0 0,0-1-1 0 0,0 1 0 0 0,1-1 1 0 0,-1 1-1 0 0,0-1 1 0 0,0 1-1 0 0,1-1 0 0 0,-1 1 1 0 0,0-1-1 0 0,0 1 0 0 0,0-1 1 0 0,0 1-1 0 0,0-1 1 0 0,0 1-1 0 0,0-1 0 0 0,0 1 1 0 0,0 0-1 0 0,0-1 1 0 0,0 1-1 0 0,0-1 0 0 0,-1 1 1 0 0,1 2-19 0 0,0 4 70 0 0,0 1 1 0 0,-1-1-1 0 0,0 1 1 0 0,0 0-1 0 0,-3 11 1 0 0,2-15-49 0 0,0 0 1 0 0,0 1-1 0 0,0-1 1 0 0,0 0-1 0 0,-1 0 1 0 0,0-1-1 0 0,0 1 1 0 0,0-1-1 0 0,0 1 0 0 0,-5 3 1 0 0,-2 3-11 0 0,-15 19 1 0 0,18-21-3 0 0,1 0 0 0 0,-2-1-1 0 0,1 0 1 0 0,-13 10 0 0 0,-28 20 22 0 0,-22 14-13 0 0,62-46-37 0 0,-1 0 0 0 0,0-1 1 0 0,-1 0-1 0 0,1 0 0 0 0,-1-1 0 0 0,-14 4 0 0 0,19-7-114 0 0,0 1 0 0 0,1-1 0 0 0,-1 0 0 0 0,0 0 0 0 0,0 0 0 0 0,1-1 0 0 0,-1 0 1 0 0,-7-1-1 0 0,9 1-281 0 0,0-1 1 0 0,-1 1 0 0 0,1 0-1 0 0,0-1 1 0 0,-4-2 0 0 0,5 2-426 0 0,1 1 1 0 0,-1-1 0 0 0,0 1-1 0 0,0-1 1 0 0,1 0 0 0 0,-1 0 0 0 0,1 1-1 0 0,-2-4 1 0 0,-5-16-8280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15519 0 0,'0'1'1194'0'0,"2"5"-950"0"0,0-1 0 0 0,0 1 1 0 0,-1 0-1 0 0,0 0 1 0 0,0 0-1 0 0,-1 0 1 0 0,1 0-1 0 0,-1 0 1 0 0,-1 0-1 0 0,1 0 0 0 0,-2 9 1 0 0,-1 3 480 0 0,-2 25 2605 0 0,2-28-1816 0 0,1-1-1 0 0,1 1 1 0 0,0 0 0 0 0,3 28 0 0 0,-2-41-1489 0 0,0 0 0 0 0,0 0-1 0 0,0-1 1 0 0,1 1 0 0 0,-1 0 0 0 0,1 0 0 0 0,-1 0 0 0 0,1-1 0 0 0,0 1 0 0 0,0 0 0 0 0,0-1 0 0 0,0 1 0 0 0,0-1 0 0 0,0 1-1 0 0,0-1 1 0 0,0 1 0 0 0,0-1 0 0 0,1 0 0 0 0,-1 0 0 0 0,1 1 0 0 0,-1-1 0 0 0,1 0 0 0 0,-1 0 0 0 0,1-1 0 0 0,0 1 0 0 0,-1 0 0 0 0,1 0-1 0 0,0-1 1 0 0,0 1 0 0 0,0-1 0 0 0,-1 0 0 0 0,1 1 0 0 0,0-1 0 0 0,0 0 0 0 0,0 0 0 0 0,0 0 0 0 0,-1 0 0 0 0,1 0 0 0 0,0-1-1 0 0,3 0 1 0 0,2-1 23 0 0,0 0-1 0 0,0 0 1 0 0,0-1 0 0 0,-1 0-1 0 0,1 0 1 0 0,0-1-1 0 0,-1 0 1 0 0,0 0-1 0 0,6-5 1 0 0,-3-1-105 0 0,1 1 0 0 0,-1-2 0 0 0,-1 1 1 0 0,12-19-1 0 0,-16 22 28 0 0,27-37-382 0 0,-17 27 399 0 0,-14 19 53 0 0,0-1 0 0 0,0 1 0 0 0,0-1 0 0 0,0 0-1 0 0,0 1 1 0 0,1-1 0 0 0,-1 1 0 0 0,1-1 0 0 0,-1 0 0 0 0,1 1 0 0 0,-1-1 0 0 0,1 0 0 0 0,0 0-1 0 0,0 1 1 0 0,0-1 0 0 0,0 0 0 0 0,1 1 0 0 0,-1-1-41 0 0,0-1 0 0 0,0 0-1 0 0,0 1 1 0 0,0-1 0 0 0,0 0 0 0 0,1 0-1 0 0,-1 1 1 0 0,0-1 0 0 0,0 0 0 0 0,0 0-1 0 0,0 0 1 0 0,0-1 0 0 0,1 1 0 0 0,-1 0-1 0 0,0 0 1 0 0,0-1 0 0 0,0 1 0 0 0,0 0 0 0 0,0-1-1 0 0,0 1 1 0 0,0-1 0 0 0,0 0 0 0 0,0 1-1 0 0,0-1 1 0 0,1-1 0 0 0,2 0-25 0 0,23-17-654 0 0,-19 12-1992 0 0,0-1-3451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42 540 3311 0 0,'0'0'251'0'0,"0"2"-160"0"0,2 7 569 0 0,-1 1-1 0 0,0 0 1 0 0,0-1 0 0 0,-2 12 0 0 0,1-4 141 0 0,0 0-197 0 0,-2 0 1 0 0,0 0-1 0 0,0-1 1 0 0,-2 1 0 0 0,0-1-1 0 0,-7 17 1 0 0,-6-3 938 0 0,14-26-327 0 0,12-18-794 0 0,21-31-105 0 0,48-54-1 0 0,-42 62-316 0 0,-29 33 18 0 0,-5 3 204 0 0,-1 3-201 0 0,1 0-1 0 0,-1 0 1 0 0,0-1 0 0 0,1 1-1 0 0,-1 1 1 0 0,1 3-1 0 0,6 23 187 0 0,-7-22 22 0 0,1 1-1 0 0,0 0 1 0 0,1-1 0 0 0,-1 0 0 0 0,1 0-1 0 0,7 12 1 0 0,-2-8 309 0 0,0 0-1 0 0,0 0 1 0 0,1-1-1 0 0,18 16 1 0 0,-24-23-472 0 0,0-1 1 0 0,0 0-1 0 0,0 1 1 0 0,0-2-1 0 0,1 1 1 0 0,-1 0-1 0 0,1-1 0 0 0,-1 1 1 0 0,1-1-1 0 0,-1 0 1 0 0,1 0-1 0 0,-1 0 1 0 0,1-1-1 0 0,0 1 1 0 0,0-1-1 0 0,-1 0 0 0 0,1 0 1 0 0,0 0-1 0 0,-1-1 1 0 0,1 1-1 0 0,0-1 1 0 0,4-1-1 0 0,3-2 75 0 0,-8 3-87 0 0,0 0 1 0 0,0 0-1 0 0,0 0 1 0 0,0 0-1 0 0,-1 0 0 0 0,1-1 1 0 0,0 1-1 0 0,-1-1 1 0 0,1 0-1 0 0,-1 0 1 0 0,1 0-1 0 0,-1 0 0 0 0,4-5 1 0 0,-1 1-29 0 0,0-1 0 0 0,-1 0 0 0 0,0 0 0 0 0,0 0 0 0 0,0-1-1 0 0,-1 1 1 0 0,0-1 0 0 0,0 0 0 0 0,-1 0 0 0 0,0 0 0 0 0,-1 0 0 0 0,1-10 0 0 0,0-1 43 0 0,-2 13-67 0 0,1-1 0 0 0,-1 1 0 0 0,0-1-1 0 0,-1 0 1 0 0,-1-8 0 0 0,2 12 2 0 0,-1 1 1 0 0,1 0-1 0 0,-1 0 0 0 0,0 0 0 0 0,1 0 1 0 0,-1 0-1 0 0,0 0 0 0 0,-1 0 0 0 0,1 0 1 0 0,0 0-1 0 0,0 0 0 0 0,-1 1 0 0 0,1-1 1 0 0,-1 1-1 0 0,-2-3 0 0 0,1 2 2 0 0,0 1 1 0 0,0-1-1 0 0,0 1 0 0 0,0 0 0 0 0,0 0 0 0 0,0 0 0 0 0,0 0 1 0 0,0 0-1 0 0,0 1 0 0 0,-6-1 0 0 0,4 1-6 0 0,0 0 0 0 0,-1 0 0 0 0,1 1 0 0 0,-1 0 0 0 0,1-1 0 0 0,0 2 0 0 0,-1-1 0 0 0,1 1 0 0 0,0 0 0 0 0,0 0 0 0 0,0 0 0 0 0,0 0 0 0 0,1 1 0 0 0,-1 0 0 0 0,-5 5 0 0 0,7-6 0 0 0,0 1 0 0 0,1-1 0 0 0,-1 1 0 0 0,1 0 0 0 0,-1 0 0 0 0,1 0 0 0 0,0 0 0 0 0,0 0 0 0 0,0 1 0 0 0,1-1 0 0 0,-1 1 0 0 0,1-1 0 0 0,0 1 0 0 0,0-1 0 0 0,0 1 0 0 0,0 0 0 0 0,1-1 0 0 0,-1 1 0 0 0,1 0 0 0 0,0 0 0 0 0,0 0 0 0 0,0-1 0 0 0,2 5 0 0 0,-1 3 0 0 0,-1-7 0 0 0,1-1 0 0 0,-1 1 0 0 0,1-1 0 0 0,0 1 0 0 0,0-1 0 0 0,0 0 0 0 0,1 0 0 0 0,-1 1 0 0 0,1-1 0 0 0,-1 0 0 0 0,1 0 0 0 0,3 3 0 0 0,-5-5 0 0 0,1 0 0 0 0,0 1 0 0 0,0-1 0 0 0,0 0 0 0 0,0 0 0 0 0,0 0 0 0 0,1 0 0 0 0,-1 0 0 0 0,0 0 0 0 0,0 0 0 0 0,1 0 0 0 0,-1-1 0 0 0,0 1 0 0 0,1 0 0 0 0,-1-1 0 0 0,1 1 0 0 0,-1-1 0 0 0,1 0 0 0 0,-1 1 0 0 0,1-1 0 0 0,-1 0 0 0 0,1 0 0 0 0,-1 0 0 0 0,1 0 0 0 0,0 0 0 0 0,-1 0 0 0 0,1 0 0 0 0,-1-1 0 0 0,1 1 0 0 0,-1-1 0 0 0,1 1 0 0 0,-1-1 0 0 0,0 1 0 0 0,1-1 0 0 0,-1 0 0 0 0,0 0 0 0 0,1 1 0 0 0,1-3 0 0 0,2-1 0 0 0,0 0 0 0 0,0-1 0 0 0,0 0 0 0 0,-1 1 0 0 0,1-2 0 0 0,-1 1 0 0 0,6-10 0 0 0,29-56 109 0 0,-3-2 1 0 0,51-152-1 0 0,-48 94-33 0 0,-32 102-102 0 0,-1-1-1 0 0,2-44 1 0 0,-8 72 26 0 0,1 0 0 0 0,-1 0 0 0 0,0 0 0 0 0,-1 1 0 0 0,1-1 0 0 0,0 0 0 0 0,0 0 0 0 0,-1 1 0 0 0,1-1 0 0 0,-1 0-1 0 0,1 0 1 0 0,-1 1 0 0 0,0-1 0 0 0,-2-2 0 0 0,2 3 59 0 0,-7 1 95 0 0,5 1-99 0 0,-1 0-1 0 0,1 1 0 0 0,-1-1 0 0 0,1 1 0 0 0,-1 0 0 0 0,1 0 0 0 0,0 0 0 0 0,0 0 0 0 0,0 0 1 0 0,0 1-1 0 0,0-1 0 0 0,1 1 0 0 0,-1 0 0 0 0,1 0 0 0 0,0 0 0 0 0,-1 0 0 0 0,2 0 0 0 0,-1 1 1 0 0,0-1-1 0 0,-2 7 0 0 0,0 1 82 0 0,0 1 0 0 0,1-1 0 0 0,0 0 0 0 0,1 1 1 0 0,-1 17-1 0 0,4 134 469 0 0,1-91-437 0 0,-1-42-105 0 0,0-1-1 0 0,2 1 1 0 0,1-1 0 0 0,1 0-1 0 0,11 34 1 0 0,-9-48-52 0 0,2 0 43 0 0,-5-13-58 0 0,-2-2 7 0 0,1 1-17 0 0,0 0 0 0 0,0 0 0 0 0,0 0 0 0 0,0-1 0 0 0,0 1 0 0 0,0-1 0 0 0,0 0 0 0 0,1 0 0 0 0,-1 0 0 0 0,0 0 0 0 0,0 0 0 0 0,0-1 0 0 0,4 0 0 0 0,4-3-360 0 0,1 0-1 0 0,12-6 0 0 0,-15 6 211 0 0,-1 1 0 0 0,1 0-1 0 0,17-4 1 0 0,-18 6 145 0 0,1-1 0 0 0,16-4 0 0 0,-23 5 17 0 0,0 0-1 0 0,0 0 0 0 0,0 0 0 0 0,0-1 1 0 0,0 1-1 0 0,0-1 0 0 0,0 1 0 0 0,-1-1 1 0 0,1 1-1 0 0,2-5 0 0 0,8-7 35 0 0,-9 11-18 0 0,0-1 1 0 0,-1 0-1 0 0,1 0 0 0 0,-1 0 0 0 0,4-5 0 0 0,4-9-3 0 0,-7 12-11 0 0,0 0 0 0 0,-1 0 0 0 0,1 0 0 0 0,-1 0 0 0 0,3-9 0 0 0,18-48 64 0 0,-21 54-63 0 0,0 3 0 0 0,0 1 0 0 0,-1-1-1 0 0,0 0 1 0 0,0 0 0 0 0,-1 0 0 0 0,1 0 0 0 0,-1 0 0 0 0,0 0-1 0 0,0 0 1 0 0,-1 0 0 0 0,-1-9 0 0 0,1 13 5 0 0,1 0 0 0 0,-1 0 0 0 0,1 0 0 0 0,-1 0 0 0 0,0 0 0 0 0,1 0 0 0 0,-1 0 0 0 0,0 0 0 0 0,0 1 0 0 0,1-1 0 0 0,-1 0 0 0 0,0 0 0 0 0,0 1 0 0 0,0-1 0 0 0,0 0 0 0 0,0 1 0 0 0,0-1 0 0 0,0 1 0 0 0,0 0 0 0 0,-1-1 0 0 0,1 1 0 0 0,0 0 0 0 0,0-1 0 0 0,0 1 0 0 0,0 0 0 0 0,-1 0 0 0 0,1 0 0 0 0,0 0 1 0 0,0 0-1 0 0,0 0 0 0 0,0 1 0 0 0,-2-1 0 0 0,-1 1 9 0 0,0 0 1 0 0,0 0-1 0 0,0 0 1 0 0,0 0-1 0 0,0 1 1 0 0,0 0-1 0 0,1-1 1 0 0,-5 4-1 0 0,2 0 3 0 0,0 0-1 0 0,0 0 0 0 0,1 1 0 0 0,-1-1 0 0 0,1 2 0 0 0,0-1 0 0 0,1 0 0 0 0,0 1 0 0 0,0 0 0 0 0,0 0 0 0 0,1 0 1 0 0,0 0-1 0 0,-3 10 0 0 0,5-13-9 0 0,0 1 1 0 0,0-1-1 0 0,0 0 1 0 0,1 0-1 0 0,-1 1 0 0 0,1-1 1 0 0,0 1-1 0 0,0-1 1 0 0,1 0-1 0 0,-1 1 1 0 0,1-1-1 0 0,0 0 0 0 0,0 0 1 0 0,1 0-1 0 0,-1 0 1 0 0,1 0-1 0 0,0 0 1 0 0,0 0-1 0 0,0 0 1 0 0,1 0-1 0 0,-1-1 0 0 0,1 1 1 0 0,0-1-1 0 0,0 0 1 0 0,4 4-1 0 0,-4-4-155 0 0,1-1-1 0 0,0 1 0 0 0,0-1 1 0 0,0 1-1 0 0,0-1 1 0 0,0 0-1 0 0,0-1 1 0 0,1 1-1 0 0,-1-1 1 0 0,1 0-1 0 0,-1 0 1 0 0,1 0-1 0 0,7 0 0 0 0,-9-1 8 0 0,0 0-1 0 0,1 0 0 0 0,-1-1 0 0 0,0 1 1 0 0,0-1-1 0 0,0 0 0 0 0,0 0 0 0 0,0 0 0 0 0,0 0 1 0 0,0-1-1 0 0,0 1 0 0 0,0-1 0 0 0,-1 1 1 0 0,1-1-1 0 0,0 0 0 0 0,-1 0 0 0 0,0-1 0 0 0,1 1 1 0 0,3-5-1 0 0,4-8-2111 0 0,-1 0 1 0 0,0 0 0 0 0,-1-1-1 0 0,-1 0 1 0 0,-1 0-1 0 0,7-24 1 0 0,0-1 3324 0 0,-18 60 1410 0 0,-12 34 6610 0 0,19-53-9027 0 0,0 0 0 0 0,0 0 0 0 0,0-1 0 0 0,0 1-1 0 0,0 0 1 0 0,-1-1 0 0 0,1 1 0 0 0,0-1 0 0 0,0 0-1 0 0,0 0 1 0 0,0 1 0 0 0,-1-1 0 0 0,1-1 0 0 0,2 0 0 0 0,23-22 193 0 0,-19 17-146 0 0,37-34 247 0 0,-44 40-112 0 0,0 3-183 0 0,0-1 0 0 0,0 0 1 0 0,0 1-1 0 0,0 0 0 0 0,0-1 0 0 0,0 1 0 0 0,-1 0 0 0 0,1-1 0 0 0,0 3 0 0 0,-1-2 31 0 0,4 7 393 0 0,-2 0 0 0 0,1 1 0 0 0,-1-1 0 0 0,0 14 0 0 0,-2-22-478 0 0,0-1-1 0 0,0 1 0 0 0,0-1 1 0 0,0 1-1 0 0,0 0 0 0 0,0-1 1 0 0,0 1-1 0 0,0-1 1 0 0,1 1-1 0 0,-1-1 0 0 0,0 1 1 0 0,0 0-1 0 0,0-1 1 0 0,1 1-1 0 0,-1-1 0 0 0,0 1 1 0 0,0-1-1 0 0,1 1 1 0 0,-1-1-1 0 0,1 1 0 0 0,0 0 1 0 0,-1-1 1 0 0,1 0 0 0 0,-1 0 0 0 0,1 0 0 0 0,-1 0 0 0 0,1 0 0 0 0,-1 0 0 0 0,1 0 0 0 0,-1 0 0 0 0,1 0 0 0 0,-1 0 0 0 0,0 0 0 0 0,1 0 0 0 0,-1 0 0 0 0,1 0 0 0 0,-1 0 0 0 0,1-1 0 0 0,-1 1 0 0 0,1 0 0 0 0,-1 0 0 0 0,1-1 1 0 0,21-18-4828 0 0,-6 3-4764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23583 0 0,'0'0'100'0'0,"1"0"0"0"0,0 1-1 0 0,-1-1 1 0 0,1 0 0 0 0,-1 1-1 0 0,1-1 1 0 0,0 0 0 0 0,-1 1 0 0 0,1-1-1 0 0,-1 1 1 0 0,1-1 0 0 0,-1 1 0 0 0,1-1-1 0 0,-1 1 1 0 0,1-1 0 0 0,-1 1-1 0 0,1 0 1 0 0,-1-1 0 0 0,0 1 0 0 0,0 0-1 0 0,1-1 1 0 0,-1 1 0 0 0,0 0 0 0 0,0-1-1 0 0,0 1 1 0 0,1 0 0 0 0,-1-1-1 0 0,0 1 1 0 0,0 0 0 0 0,0 0 0 0 0,0-1-1 0 0,-1 2 1 0 0,0 31 650 0 0,0-25-234 0 0,-23 257 1167 0 0,-12 209 1261 0 0,33-389-2944 0 0,4 0 0 0 0,4 0 0 0 0,16 84 0 0 0,-17-148-328 0 0,0-1 0 0 0,2 0 1 0 0,0 0-1 0 0,1-1 0 0 0,13 24 0 0 0,-12-33-1872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18655 0 0,'2'-3'262'0'0,"0"1"1"0"0,0 0-1 0 0,0 0 0 0 0,0-1 0 0 0,0 1 1 0 0,1 1-1 0 0,-1-1 0 0 0,1 0 0 0 0,-1 1 0 0 0,1-1 1 0 0,0 1-1 0 0,0 0 0 0 0,0-1 0 0 0,-1 2 0 0 0,1-1 1 0 0,0 0-1 0 0,3 0 0 0 0,83-31 4211 0 0,-54 19-2937 0 0,-1-1-1 0 0,39-22 1 0 0,-34 16-1315 0 0,8 1-253 0 0,-31 13-388 0 0,22-11-1 0 0,-37 16 390 0 0,16-8-752 0 0,0 1 0 0 0,29-11 0 0 0,-1 3-1384 0 0,-23 7 111 0 0,0 2 0 0 0,38-8 1 0 0,-54 13 1797 0 0,-1 2 0 0 0,1-1 0 0 0,0 1 0 0 0,-1 0 0 0 0,1 0 0 0 0,-1 0 0 0 0,1 1 0 0 0,-1 0 1 0 0,1 0-1 0 0,-1 0 0 0 0,1 1 0 0 0,-1 0 0 0 0,0 0 0 0 0,0 0 0 0 0,0 1 0 0 0,6 3 1 0 0,-7-3 223 0 0,-1-1 1 0 0,0 1-1 0 0,0-1 1 0 0,0 1 0 0 0,-1 0-1 0 0,1 0 1 0 0,-1 1 0 0 0,1-1-1 0 0,-1 0 1 0 0,0 1 0 0 0,0-1-1 0 0,1 5 1 0 0,-1 0 209 0 0,0 0 0 0 0,0 0 1 0 0,-1 0-1 0 0,1 15 1 0 0,-2-7 744 0 0,0 0 0 0 0,-1 0 1 0 0,-1 0-1 0 0,0 0 0 0 0,-9 30 0 0 0,2-21 658 0 0,0 0-1 0 0,-23 43 0 0 0,28-60-1225 0 0,0 1 1 0 0,1 0-1 0 0,0 0 1 0 0,-3 17-1 0 0,2-6-261 0 0,4-19-115 0 0,2-2-154 0 0,0 0 0 0 0,0-1 0 0 0,0 0 0 0 0,0 0-1 0 0,-1 1 1 0 0,1-1 0 0 0,0 0 0 0 0,-1 0 0 0 0,1-1 0 0 0,-1 1 0 0 0,0 0 0 0 0,1 0-1 0 0,-1-1 1 0 0,1-3 0 0 0,0 1-410 0 0,10-17-1352 0 0,-7 12-634 0 0,0 0 0 0 0,6-15 0 0 0,-1-14-4505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13247 0 0,'-1'2'6099'0'0,"-21"44"705"0"0,5 5-4298 0 0,15-40-2375 0 0,0-1 0 0 0,0 0 0 0 0,1 1 0 0 0,0-1-1 0 0,1 1 1 0 0,0-1 0 0 0,3 21 0 0 0,-1-26-90 0 0,0 0 1 0 0,0 1-1 0 0,0-1 0 0 0,1 0 0 0 0,0 0 1 0 0,0 0-1 0 0,0-1 0 0 0,0 1 0 0 0,1-1 1 0 0,4 5-1 0 0,15 20 97 0 0,-21-25-138 0 0,1 0 0 0 0,0 0 0 0 0,0 0 0 0 0,0 0 0 0 0,0-1 0 0 0,1 1 0 0 0,-1-1 0 0 0,1 0 0 0 0,0 0 0 0 0,0 0 0 0 0,0-1 0 0 0,0 1 0 0 0,6 1 0 0 0,-3 0 0 0 0,0 0 0 0 0,0 0 0 0 0,-1 0 0 0 0,1 1 0 0 0,-1 0 0 0 0,9 10 0 0 0,-12-13 13 0 0,0 0 1 0 0,-1 1-1 0 0,1-1 0 0 0,0 0 1 0 0,0-1-1 0 0,1 1 0 0 0,-1 0 0 0 0,0-1 1 0 0,4 2-1 0 0,33 6 138 0 0,-37-9-145 0 0,0 1 0 0 0,1-1 0 0 0,-1 0 0 0 0,0 0 1 0 0,1-1-1 0 0,-1 1 0 0 0,0-1 0 0 0,0 1 0 0 0,1-1 0 0 0,-1 0 0 0 0,0 0 0 0 0,0-1 1 0 0,0 1-1 0 0,4-3 0 0 0,-3 1 0 0 0,0 0-1 0 0,0 0 1 0 0,0-1 0 0 0,-1 1 0 0 0,1-1 0 0 0,-1 0 0 0 0,0 0-1 0 0,4-8 1 0 0,-1 0-4 0 0,0-1 0 0 0,-1 0-1 0 0,0 0 1 0 0,-1 0 0 0 0,-1 0-1 0 0,2-15 1 0 0,5-75-82 0 0,-10 100 78 0 0,-1-1-1 0 0,1 0 1 0 0,0 0 0 0 0,-1 0-1 0 0,0 1 1 0 0,0-1 0 0 0,0 0-1 0 0,0 1 1 0 0,-1-1-1 0 0,1 0 1 0 0,-1 1 0 0 0,0 0-1 0 0,0-1 1 0 0,0 1 0 0 0,0 0-1 0 0,-1 0 1 0 0,1 0 0 0 0,-1 1-1 0 0,-4-4 1 0 0,-1-1-363 0 0,-1 1 0 0 0,0 0 0 0 0,0 0 1 0 0,-1 1-1 0 0,-14-6 0 0 0,22 10 281 0 0,-10-4-2656 0 0,5 0-3078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74 20591 0 0,'2'11'666'0'0,"0"0"0"0"0,-1 0 0 0 0,0 0 0 0 0,-1 0 0 0 0,0 0 0 0 0,-1 0 1 0 0,-1 0-1 0 0,1 0 0 0 0,-2 0 0 0 0,-3 11 0 0 0,-6 13 1558 0 0,-28 55 1 0 0,13-32-1834 0 0,-3 1-381 0 0,23-47-10 0 0,-1 1 0 0 0,2 0 0 0 0,0 1 0 0 0,0 0-1 0 0,2 0 1 0 0,-7 28 0 0 0,11-41 0 0 0,-1 0 0 0 0,1 0 0 0 0,0 0 0 0 0,0-1 0 0 0,0 1 0 0 0,0 0 0 0 0,0 0 0 0 0,0 0 0 0 0,0-1 0 0 0,0 1 0 0 0,0 0 0 0 0,1 0 0 0 0,-1 0 0 0 0,0-1 0 0 0,0 1 0 0 0,1 0 0 0 0,-1 0 0 0 0,0-1 0 0 0,1 1 0 0 0,-1 0 0 0 0,1 0 0 0 0,0 0 0 0 0,0-1 0 0 0,-1 0 0 0 0,1 0 0 0 0,-1 0 0 0 0,1 0 0 0 0,-1 0 0 0 0,1 0 0 0 0,0 0 0 0 0,-1 0 0 0 0,1 0 0 0 0,-1 0 0 0 0,1 0 0 0 0,-1 0 0 0 0,1 0 0 0 0,0-1 0 0 0,-1 1 0 0 0,1 0 0 0 0,-1 0 0 0 0,1-1 0 0 0,-1 1 0 0 0,2-1 0 0 0,4-3 0 0 0,-1 0 0 0 0,1-1 0 0 0,7-7 0 0 0,-13 11 0 0 0,92-97 0 0 0,110-150 0 0 0,-100 126-355 0 0,-45 55 237 0 0,-55 65 130 0 0,-1 0 0 0 0,1 0 0 0 0,0-1 0 0 0,1 1 0 0 0,-1 1 0 0 0,0-1 0 0 0,0 0 0 0 0,1 1 0 0 0,-1-1 0 0 0,1 1 0 0 0,5-3 0 0 0,-7 4-3 0 0,1 0 1 0 0,0 0 0 0 0,-1 0 0 0 0,1 0 0 0 0,0 0-1 0 0,0 0 1 0 0,-1 0 0 0 0,1 0 0 0 0,0 1 0 0 0,-1-1-1 0 0,1 1 1 0 0,-1-1 0 0 0,1 1 0 0 0,0 0 0 0 0,-1 0-1 0 0,1-1 1 0 0,-1 1 0 0 0,0 0 0 0 0,1 0 0 0 0,-1 1-1 0 0,0-1 1 0 0,2 1 0 0 0,0 2-3 0 0,0-1-1 0 0,0 1 1 0 0,0-1 0 0 0,-1 1-1 0 0,1 0 1 0 0,-1 0 0 0 0,0 0-1 0 0,3 8 1 0 0,8 38 32 0 0,-8-28-34 0 0,5 13-5 0 0,16 42 0 0 0,-20-63 0 0 0,1 0 0 0 0,0 0 0 0 0,1-1 0 0 0,0 0 0 0 0,16 18 0 0 0,-14-19 0 0 0,1-1 0 0 0,0 0 0 0 0,0-1 0 0 0,1 0 0 0 0,0 0 0 0 0,1-2 0 0 0,0 0 0 0 0,0 0 0 0 0,1-1 0 0 0,0 0 0 0 0,0-2 0 0 0,1 1 0 0 0,0-2 0 0 0,17 4 0 0 0,-11-6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4031 0 0,'0'0'306'0'0,"2"1"-200"0"0,20 4 3584 0 0,40 3-1 0 0,-37-5-1030 0 0,34 8-1 0 0,222 49 4359 0 0,-143-42-5052 0 0,211 37 1106 0 0,104 35-172 0 0,-229-68-2502 0 0,3-18-118 0 0,51-21-279 0 0,-163 7 0 0 0,209-38 0 0 0,-130 15 0 0 0,506-40 0 0 0,-266 69 0 0 0,-345 9 0 0 0,0 5 0 0 0,162 39 0 0 0,-235-45 0 0 0,0 1 0 0 0,-1 0 0 0 0,29 15 0 0 0,-42-19 0 0 0,0-1 0 0 0,-1 1 0 0 0,0 1 0 0 0,1-1 0 0 0,-1 0 0 0 0,0 0 0 0 0,1 0 0 0 0,-1 1 0 0 0,0-1 0 0 0,0 1 0 0 0,0-1 0 0 0,0 1 0 0 0,0-1 0 0 0,0 1 0 0 0,-1 0 0 0 0,2 1 0 0 0,3 9 0 0 0,0-7-2031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54 11519 0 0,'-86'-47'887'0'0,"73"41"-570"0"0,10 7-268 0 0,7 6-30 0 0,-4 0 249 0 0,0 0 0 0 0,-1 0-1 0 0,0 0 1 0 0,-2 8 0 0 0,-19 54 5818 0 0,-18 30-3779 0 0,-12 21-754 0 0,34-80-918 0 0,2-5-1542 0 0,7-12-4908 0 0,2-2-1903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16383 0 0,'0'0'1707'0'0,"9"-3"-1054"0"0,-8 3-473 0 0,0 0 0 0 0,0 0 0 0 0,0 0 0 0 0,0 0 0 0 0,0 0 0 0 0,0 1 0 0 0,0-1 0 0 0,0 0 0 0 0,0 1 0 0 0,0-1 0 0 0,0 0 0 0 0,0 1 0 0 0,0-1 0 0 0,0 1 0 0 0,0-1-1 0 0,0 1 1 0 0,-1 0 0 0 0,1-1 0 0 0,0 1 0 0 0,0 0 0 0 0,-1-1 0 0 0,1 1 0 0 0,-1 0 0 0 0,1 0 0 0 0,0 0 0 0 0,-1 0 0 0 0,0 0 0 0 0,1-1 0 0 0,-1 1 0 0 0,1 2 0 0 0,-1-2 21 0 0,1 0 0 0 0,-1 0-1 0 0,1 0 1 0 0,0 1 0 0 0,-1-1 0 0 0,1 0 0 0 0,0 0 0 0 0,0-1 0 0 0,-1 1 0 0 0,1 0 0 0 0,0 0-1 0 0,0 0 1 0 0,0 0 0 0 0,0-1 0 0 0,0 1 0 0 0,0 0 0 0 0,1 0 0 0 0,-1-1 619 0 0,0 2-495 0 0,28 47 42 0 0,-2-2-2831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10 173 18487 0 0,'0'0'1924'0'0,"-9"-7"-1136"0"0,31-5 1590 0 0,-16 8-1677 0 0,1 0 1 0 0,0 0-1 0 0,11-4 1 0 0,-5 4-417 0 0,-1-2-1 0 0,16-8 1 0 0,3-2-115 0 0,-11 8-89 0 0,61-25 169 0 0,-33 15-230 0 0,-27 9-7 0 0,0 2 0 0 0,29-7 0 0 0,-44 12-12 0 0,-1 1 0 0 0,1 1 0 0 0,0-1 1 0 0,0 1-1 0 0,-1 0 0 0 0,1 0 0 0 0,0 1 0 0 0,-1-1 1 0 0,1 1-1 0 0,0 0 0 0 0,-1 1 0 0 0,1 0 1 0 0,-1 0-1 0 0,6 2 0 0 0,-7-1 32 0 0,0 0-1 0 0,0 0 1 0 0,0 0 0 0 0,0 1 0 0 0,-1 0-1 0 0,0-1 1 0 0,1 1 0 0 0,-1 0-1 0 0,-1 0 1 0 0,1 1 0 0 0,4 8 0 0 0,1 5 253 0 0,9 32 0 0 0,-13-39-234 0 0,3 11 313 0 0,-1 0 0 0 0,-1 0-1 0 0,-1 1 1 0 0,-1 0-1 0 0,-1 0 1 0 0,0 0 0 0 0,-2 0-1 0 0,-4 36 1 0 0,0-25-193 0 0,4-24-159 0 0,-1-1 0 0 0,0 1 0 0 0,-1-1 0 0 0,0 1 1 0 0,0-1-1 0 0,-7 18 0 0 0,8-26-151 0 0,1 0 0 0 0,-1 0 0 0 0,0 0 0 0 0,0 0 0 0 0,1 0 0 0 0,-1 0 0 0 0,0 0 0 0 0,0 0 0 0 0,0 0 0 0 0,0 0 0 0 0,0-1 0 0 0,0 1 0 0 0,0 0 0 0 0,0-1 0 0 0,-1 1 0 0 0,1-1 0 0 0,0 1 0 0 0,0-1 0 0 0,0 1 0 0 0,-2-1 0 0 0,0 0-267 0 0,1 1 0 0 0,0-2 0 0 0,-1 1 1 0 0,1 0-1 0 0,0 0 0 0 0,-1-1 0 0 0,1 1 0 0 0,0-1 1 0 0,0 0-1 0 0,-4-1 0 0 0,-3-3-1224 0 0,1 0 1 0 0,-1 0-1 0 0,1-1 0 0 0,-9-7 0 0 0,-21-25-5363 0 0,18 17 2644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5695 0 0,'0'0'443'0'0,"7"8"45"0"0,-6-1 739 0 0,0 0 0 0 0,0-1 0 0 0,-1 1 0 0 0,0 0 0 0 0,-1 0 0 0 0,0 0 0 0 0,0 0 0 0 0,-3 12 0 0 0,2-12-630 0 0,-13 55 2276 0 0,-26 67 1 0 0,17-58-2096 0 0,10-39-435 0 0,2-2-1598 0 0,7-11-5135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7831 0 0,'1'0'186'0'0,"0"0"-154"0"0,-1 0 1 0 0,0 0-1 0 0,1 0 1 0 0,-1 0 0 0 0,0-1-1 0 0,0 1 1 0 0,1 0 0 0 0,-1 0-1 0 0,0 0 1 0 0,1 0-1 0 0,-1-1 1 0 0,0 1 0 0 0,0 0-1 0 0,1 0 1 0 0,-1-1-1 0 0,0 1 1 0 0,0 0 0 0 0,1-3 2096 0 0,0 5-989 0 0,3 14 2274 0 0,4 30 1 0 0,-3 53 389 0 0,-3-62-2935 0 0,0 44 1191 0 0,-2-26-355 0 0,3-1 0 0 0,15 82 0 0 0,-15-125-1524 0 0,0 0 0 0 0,0 0 1 0 0,1-1-1 0 0,0 1 1 0 0,1-1-1 0 0,6 11 0 0 0,-9-18-139 0 0,0 0-1 0 0,0 0 0 0 0,0 0 0 0 0,1-1 0 0 0,-1 1 1 0 0,1-1-1 0 0,0 1 0 0 0,-1-1 0 0 0,1 0 0 0 0,0 0 1 0 0,1 0-1 0 0,-1 0 0 0 0,0 0 0 0 0,0-1 0 0 0,1 0 1 0 0,-1 0-1 0 0,1 0 0 0 0,-1 0 0 0 0,1 0 0 0 0,-1 0 1 0 0,1-1-1 0 0,6 0 0 0 0,9-1-41 0 0,0-1 0 0 0,1-1 0 0 0,-1-1 0 0 0,0-1 0 0 0,0-1 0 0 0,-1 0 0 0 0,0-1 0 0 0,19-11 0 0 0,-25 12 0 0 0,0 1 0 0 0,19-5 0 0 0,-21 7 0 0 0,0-1 0 0 0,0 0 0 0 0,0 0 0 0 0,-1 0 0 0 0,10-7 0 0 0,-18 10 0 0 0,0 1 0 0 0,0-1 0 0 0,0 0 0 0 0,0 1 0 0 0,0-1 0 0 0,0 1 0 0 0,0-1 0 0 0,0 1 0 0 0,1 0 0 0 0,1-1 0 0 0,1 8 60 0 0,-5-5-120 0 0,-7-8-180 0 0,5 3-793 0 0,-3-3 201 0 0,-4-16-18487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9615 0 0,'1'2'3776'0'0,"8"23"-772"0"0,-4-13-2131 0 0,-1 1 0 0 0,0 0-1 0 0,2 15 1 0 0,19 119 2742 0 0,9 85-1004 0 0,-28-182-2749 0 0,3 0 0 0 0,1-1 0 0 0,23 62 0 0 0,-31-105-400 0 0,0-1-1 0 0,0 0 0 0 0,6 9 0 0 0,5 1-5817 0 0,-4-9-1006 0 0</inkml:trace>
  <inkml:trace contextRef="#ctx0" brushRef="#br0" timeOffset="1">0 482 8951 0 0,'3'-2'267'0'0,"10"-8"400"0"0,-11 9-473 0 0,0 1-1 0 0,0-1 1 0 0,-1 0 0 0 0,1 1 0 0 0,0-1 0 0 0,0 1 0 0 0,0 0 0 0 0,0 0 0 0 0,0-1-1 0 0,2 2 1 0 0,11-3 1816 0 0,88-18 5904 0 0,33-8-4107 0 0,-34 3-1764 0 0,-31 9-3344 0 0,-24 4-5135 0 0,-13 2-2171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24 151 16327 0 0,'-17'5'1699'0'0,"16"-5"-1639"0"0,1 0 1 0 0,0 0-1 0 0,0 0 0 0 0,-1 0 1 0 0,1 0-1 0 0,0 0 1 0 0,0 0-1 0 0,-1 0 0 0 0,1 0 1 0 0,0 0-1 0 0,0-1 0 0 0,-1 1 1 0 0,1 0-1 0 0,0 0 1 0 0,0 0-1 0 0,-1 0 0 0 0,1-1 1 0 0,0 1-1 0 0,0 0 0 0 0,0 0 1 0 0,0 0-1 0 0,-1-1 1 0 0,1 1-1 0 0,0 0 0 0 0,0 0 1 0 0,0 0-1 0 0,0-1 0 0 0,0 1 1 0 0,0 0-1 0 0,0-1 1 0 0,-1 1-1 0 0,1 0 0 0 0,0 0 1 0 0,0-1-1 0 0,0 1 0 0 0,0 0 1 0 0,0 0-1 0 0,0-1 1 0 0,0 1-1 0 0,0 0 0 0 0,0 0 1 0 0,1-1-1 0 0,-1 1 0 0 0,0 0 1 0 0,0 0-1 0 0,0-1 1 0 0,0 1-1 0 0,0 0 0 0 0,0 0 1 0 0,0-1-1 0 0,1 1 0 0 0,-1 0 1 0 0,7-6 673 0 0,0 1 0 0 0,0 0 0 0 0,0 0-1 0 0,1 1 1 0 0,-1 0 0 0 0,12-4 0 0 0,8-5-415 0 0,-19 10-306 0 0,38-21 440 0 0,55-20 0 0 0,-87 39-370 0 0,0 0 1 0 0,1 1-1 0 0,0 1 0 0 0,-1 0 1 0 0,1 1-1 0 0,0 1 0 0 0,0 0 1 0 0,26 2-1 0 0,-34 1-41 0 0,0 0-1 0 0,-1 0 1 0 0,1 0 0 0 0,-1 1 0 0 0,0 0-1 0 0,0 0 1 0 0,0 1 0 0 0,0 0-1 0 0,0 0 1 0 0,-1 0 0 0 0,0 1 0 0 0,1-1-1 0 0,-2 1 1 0 0,1 0 0 0 0,-1 1-1 0 0,1-1 1 0 0,-2 1 0 0 0,1 0 0 0 0,0 0-1 0 0,2 8 1 0 0,-5-12 178 0 0,0 1 4 0 0,60 115 1208 0 0,10 20-1328 0 0,131 335 1456 0 0,-190-447-1722 0 0,-7-14-96 0 0,1-1-1 0 0,-1 1 1 0 0,-1 0-1 0 0,0 1 1 0 0,-1-1 0 0 0,0 1-1 0 0,1 14 1 0 0,-5-21-1958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14999 0 0,'0'0'1158'0'0,"-7"8"4255"0"0,5-5-4834 0 0,0 0 0 0 0,0 0 0 0 0,1 0 0 0 0,-1 0 0 0 0,1 1 1 0 0,0-1-1 0 0,0 0 0 0 0,0 1 0 0 0,0 5 0 0 0,-2 35 1893 0 0,1 0-2049 0 0,-1-30-1498 0 0,0 0-1 0 0,-1 0 1 0 0,-8 17 0 0 0,7-19-4186 0 0,-14 22 1 0 0,7-18-1447 0 0</inkml:trace>
  <inkml:trace contextRef="#ctx0" brushRef="#br0" timeOffset="1">49 443 1951 0 0,'-5'5'378'0'0,"0"-1"-1"0"0,0-1 0 0 0,-1 1 0 0 0,1-1 0 0 0,-17 8 8892 0 0,34-16-3991 0 0,-4 2-3864 0 0,82-32 4778 0 0,-11 5-3824 0 0,235-95 1737 0 0,-300 120-3899 0 0,0 1 1 0 0,0 0-1 0 0,19-2 0 0 0,-12 2-4161 0 0,0 0-6279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4519 0 0,'0'0'480'0'0,"6"-7"-480"0"0,0-2 0 0 0,1-3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29 535 7023 0 0,'-29'-6'752'0'0,"35"7"-470"0"0,-1-1-1 0 0,1 0 1 0 0,0 0-1 0 0,-1 0 0 0 0,1-1 1 0 0,-1 0-1 0 0,1 0 1 0 0,-1 0-1 0 0,10-4 1 0 0,-10 3 202 0 0,166-55 7436 0 0,18-5-5375 0 0,-98 36-1628 0 0,1 4 1 0 0,135-14-1 0 0,198 9 1315 0 0,-174 13-933 0 0,-124 8-784 0 0,-42 3-206 0 0,0-4-1 0 0,87-17 1 0 0,0-6 219 0 0,-51 18-192 0 0,371-29 912 0 0,77-8-240 0 0,-529 44-994 0 0,352-41 131 0 0,2 28 49 0 0,121 46-163 0 0,-424-19-31 0 0,165 14 0 0 0,1-17 0 0 0,163-32 0 0 0,-3 0 0 0 0,663-11 0 0 0,306 28 0 0 0,-603 46 0 0 0,-472-9 0 0 0,137 12 0 0 0,-2-19 0 0 0,136-46 0 0 0,-162-29 0 0 0,-178 21 0 0 0,-155 24 0 0 0,88 3 0 0 0,-116 7-2215 0 0,-6 0-4598 0 0,-30-1-3383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22 6967 0 0,'-17'6'535'0'0,"17"-5"-526"0"0,-1-1 1 0 0,1 0-1 0 0,0 1 0 0 0,0-1 1 0 0,0 0-1 0 0,-1 0 0 0 0,1 1 0 0 0,0-1 1 0 0,0 0-1 0 0,0 1 0 0 0,0-1 1 0 0,-1 0-1 0 0,1 1 0 0 0,0-1 1 0 0,0 1-1 0 0,0-1 0 0 0,0 0 0 0 0,0 1 1 0 0,0-1-1 0 0,0 0 0 0 0,0 1 1 0 0,0-1-1 0 0,0 1 0 0 0,1-1 1 0 0,-1 0-1 0 0,0 1 0 0 0,0-1 0 0 0,0 0 1 0 0,0 1-1 0 0,0-1 0 0 0,1 1 1 0 0,-1-1 41 0 0,2 19 1443 0 0,1 8 315 0 0,-2-22-1023 0 0,0-12-143 0 0,1-71 357 0 0,0 72-306 0 0,0 14-63 0 0,2 24 440 0 0,-3-22-632 0 0,16 154 3325 0 0,4 69-925 0 0,4 24 884 0 0,-23-232-3225 0 0,-2-18-307 0 0,1 0 0 0 0,-1 0 1 0 0,1 0-1 0 0,1 0 0 0 0,-1 0 1 0 0,1 0-1 0 0,1 0 0 0 0,-1-1 1 0 0,5 9-1 0 0,-2-7 33 0 0,2 1 273 0 0,3-16-110 0 0,-3 2 39 0 0,-6 5-402 0 0,0 0 0 0 0,-1 0 0 0 0,1-1-1 0 0,0 1 1 0 0,-1-1 0 0 0,1 1 0 0 0,-1-1-1 0 0,1 1 1 0 0,-1-1 0 0 0,1 1 0 0 0,-1-1-1 0 0,1 1 1 0 0,-1-1 0 0 0,1-1 0 0 0,1-2 15 0 0,1 0 0 0 0,-1 0 0 0 0,0 0 1 0 0,-1 0-1 0 0,1-1 0 0 0,-1 1 0 0 0,0-1 0 0 0,0 1 1 0 0,0-1-1 0 0,-1 0 0 0 0,0-7 0 0 0,2-11-73 0 0,1-19-189 0 0,-4-45-1 0 0,-11-18-1985 0 0,11 99 1691 0 0,0-1 1 0 0,-1 1-1 0 0,1 0 0 0 0,-2 0 1 0 0,1 0-1 0 0,-1 0 1 0 0,-5-9-1 0 0,6 12-538 0 0,-1 0 0 0 0,1 0 0 0 0,-1 0 0 0 0,0 0 1 0 0,0 0-1 0 0,0 1 0 0 0,-5-4 0 0 0,-9-4-5999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6127 0 0,'0'0'472'0'0,"0"-6"-46"0"0,0-16 940 0 0,0 17-482 0 0,2 4 42 0 0,-1 1-780 0 0,1 0 1 0 0,-1 0 0 0 0,0 0 0 0 0,0 0 0 0 0,0-1-1 0 0,0 1 1 0 0,0 0 0 0 0,0 0 0 0 0,0-1-1 0 0,0 1 1 0 0,0-1 0 0 0,0 1 0 0 0,-1-1-1 0 0,1 0 1 0 0,0 1 0 0 0,0-1 0 0 0,0 0 0 0 0,0 1-1 0 0,-1-1 1 0 0,2-2 0 0 0,-1 2 2 0 0,0 0 0 0 0,1 0 0 0 0,-1-1 1 0 0,0 1-1 0 0,1 0 0 0 0,-1 0 0 0 0,1 0 0 0 0,-1 0 1 0 0,1 0-1 0 0,-1 1 0 0 0,1-1 0 0 0,0 0 0 0 0,-1 1 1 0 0,1-1-1 0 0,2 0 0 0 0,10 0 956 0 0,-2 0-389 0 0,-1 0 1 0 0,1 0-1 0 0,-1-2 1 0 0,1 1-1 0 0,-1-1 0 0 0,13-6 1 0 0,-7-1-48 0 0,-13 6-406 0 0,1 2 1 0 0,0-1-1 0 0,-1 0 0 0 0,1 1 0 0 0,0 0 1 0 0,10-3-1 0 0,16-4 915 0 0,-31 9-1172 0 0,1 0 11 0 0,-1 0 1 0 0,1 0 0 0 0,-1 0 0 0 0,1-1 0 0 0,0 1 0 0 0,-1 0 0 0 0,1 0 0 0 0,-1 0-1 0 0,1 0 1 0 0,0 0 0 0 0,-1 0 0 0 0,1 0 0 0 0,-1 0 0 0 0,1 0 0 0 0,0 0-1 0 0,-1 0 1 0 0,1 0 0 0 0,-1 1 0 0 0,1-1 0 0 0,-1 0 0 0 0,1 0 0 0 0,0 1 0 0 0,-1-1-1 0 0,1 0 1 0 0,-1 1 0 0 0,1 0 0 0 0,2 2 25 0 0,-1 1 0 0 0,0 0 0 0 0,0 0-1 0 0,-1 0 1 0 0,1 0 0 0 0,-1 0 0 0 0,0 0 0 0 0,0 0 0 0 0,0 6-1 0 0,31 210 765 0 0,-31-216-768 0 0,-1 0 0 0 0,1 0 1 0 0,0 0-1 0 0,0 0 0 0 0,0-1 0 0 0,1 1 0 0 0,-1 0 0 0 0,1-1 0 0 0,3 7 1 0 0,-4-10-28 0 0,-1 0 1 0 0,1 1-1 0 0,-1-1 1 0 0,1 0-1 0 0,-1 0 1 0 0,0 1-1 0 0,1-1 1 0 0,-1 0-1 0 0,1 0 1 0 0,-1 0-1 0 0,1 0 1 0 0,-1 0 0 0 0,1 0-1 0 0,-1 0 1 0 0,1 0-1 0 0,-1 0 1 0 0,1 0-1 0 0,-1 0 1 0 0,1 0-1 0 0,-1 0 1 0 0,1 0-1 0 0,-1 0 1 0 0,1 0-1 0 0,-1 0 1 0 0,1-1-1 0 0,-1 1 1 0 0,1 0-1 0 0,-1 0 1 0 0,0-1 0 0 0,1 1-1 0 0,21-12 515 0 0,0 0 0 0 0,31-25 0 0 0,-20 13-185 0 0,1 1 0 0 0,1 2 0 0 0,38-18 0 0 0,-72 38-342 0 0,0 1 0 0 0,0-1 0 0 0,0 1 0 0 0,0 0 0 0 0,0-1 0 0 0,0 1 0 0 0,0 0 0 0 0,0 0 0 0 0,0-1 0 0 0,0 1 0 0 0,0 0 0 0 0,0 0 0 0 0,0 0 0 0 0,0 0 0 0 0,0 0 0 0 0,0 1 0 0 0,0-1 0 0 0,-1 0 0 0 0,1 0 0 0 0,0 1 0 0 0,0-1 0 0 0,0 0 0 0 0,0 1 0 0 0,0-1-1 0 0,0 1 1 0 0,0-1 0 0 0,-1 1 0 0 0,1-1 0 0 0,0 1 0 0 0,0 0 0 0 0,0 1 0 0 0,2 1-8 0 0,-1 0-1 0 0,0 1 0 0 0,0 0 0 0 0,0-1 1 0 0,0 1-1 0 0,0 4 0 0 0,4 6-27 0 0,-5-13-1 0 0,-1 0 1 0 0,0-1-1 0 0,1 1 1 0 0,-1-1 0 0 0,1 1-1 0 0,-1-1 1 0 0,1 1-1 0 0,-1-1 1 0 0,1 1-1 0 0,-1-1 1 0 0,1 1 0 0 0,0-1-1 0 0,-1 0 1 0 0,1 1-1 0 0,0-1 1 0 0,-1 0-1 0 0,1 1 1 0 0,0-1 0 0 0,-1 0-1 0 0,1 0 1 0 0,0 0-1 0 0,0 0 1 0 0,-1 0-1 0 0,1 0 1 0 0,0 0 0 0 0,-1 0-1 0 0,1 0 1 0 0,0 0-1 0 0,0 0 1 0 0,-1 0-1 0 0,2-1 1 0 0,-1 1-150 0 0,-1 0 1 0 0,1 0-1 0 0,0 0 0 0 0,-1-1 1 0 0,1 1-1 0 0,0 0 0 0 0,0 0 1 0 0,-1 0-1 0 0,1 0 0 0 0,0 0 1 0 0,-1 1-1 0 0,1-1 0 0 0,0 0 1 0 0,0 0-1 0 0,-1 0 1 0 0,1 1-1 0 0,0-1 0 0 0,-1 0 1 0 0,1 1-1 0 0,-1-1 0 0 0,1 0 1 0 0,0 1-1 0 0,-1-1 0 0 0,1 1 1 0 0,-1-1-1 0 0,1 1 0 0 0,-1-1 1 0 0,1 1-1 0 0,-1-1 0 0 0,1 1 1 0 0,-1 0-1 0 0,0-1 0 0 0,1 1 1 0 0,-1 0-1 0 0,0-1 0 0 0,0 1 1 0 0,1 0-1 0 0,-1-1 1 0 0,0 2-1 0 0,7 20-4591 0 0,5 36-1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8407 0 0,'0'0'646'0'0,"2"1"-421"0"0,8 3-247 0 0,-7-2 102 0 0,0-1 0 0 0,0 0 1 0 0,0 1-1 0 0,0-1 1 0 0,0 1-1 0 0,0 0 1 0 0,0 0-1 0 0,-1 0 0 0 0,1 0 1 0 0,0 0-1 0 0,-1 1 1 0 0,0-1-1 0 0,0 1 1 0 0,0 0-1 0 0,0 0 0 0 0,0 0 1 0 0,2 4-1 0 0,-2-1 157 0 0,1 0-1 0 0,0-1 1 0 0,5 9 0 0 0,6 12 458 0 0,0 16 679 0 0,-1 0 1 0 0,10 67 0 0 0,-19-83-410 0 0,0 34 1 0 0,-2-21-151 0 0,0-15 75 0 0,-2 0 1 0 0,-4 32 1784 0 0,3-57-2315 0 0,-4-9-280 0 0,1-1 0 0 0,0 1 0 0 0,0-1 0 0 0,1 0 0 0 0,0 0 0 0 0,1 0 0 0 0,1 0 0 0 0,-1 0 0 0 0,2-17 0 0 0,1-14 273 0 0,8-49-1 0 0,-7 80-345 0 0,2-20-19 0 0,10-39 1 0 0,-10 57 4 0 0,0 1-1 0 0,0-1 1 0 0,2 1 0 0 0,-1 0 0 0 0,13-19-1 0 0,-9 19-466 0 0,-1-1 704 0 0,17-18 0 0 0,-5 14-2426 0 0,-18 15 1273 0 0,1 1 0 0 0,-1-1 0 0 0,1 1 0 0 0,-1 0 0 0 0,1 0 0 0 0,5-1 0 0 0,8 0-6315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88 4087 0 0,'-4'-11'161'0'0,"-15"-32"604"0"0,17 40-638 0 0,0 0 1 0 0,0 0-1 0 0,0 0 1 0 0,0 0-1 0 0,-1 0 1 0 0,1 0-1 0 0,-1 1 0 0 0,0-1 1 0 0,-5-3-1 0 0,7 5 105 0 0,-3 1 117 0 0,4 0-317 0 0,-1 0-1 0 0,1 0 0 0 0,-1-1 0 0 0,0 1 0 0 0,1 0 1 0 0,-1 0-1 0 0,0 0 0 0 0,1 0 0 0 0,-1 0 1 0 0,0 0-1 0 0,1 1 0 0 0,-1-1 0 0 0,0 0 0 0 0,1 0 1 0 0,-1 0-1 0 0,1 1 0 0 0,-1-1 0 0 0,0 0 0 0 0,0 1 1 0 0,-7 7 382 0 0,0 1 0 0 0,1 0 0 0 0,0 0 1 0 0,0 0-1 0 0,1 1 0 0 0,0 0 0 0 0,0 1 1 0 0,2-1-1 0 0,-7 20 0 0 0,3-3 417 0 0,1-1 0 0 0,1 1 0 0 0,-2 30 0 0 0,7-46-230 0 0,1-1 0 0 0,1 1-1 0 0,0-1 1 0 0,0 1 0 0 0,1-1 0 0 0,0 1-1 0 0,1-1 1 0 0,6 16 0 0 0,-9-25-528 0 0,1 0 0 0 0,-1 0 1 0 0,0 0-1 0 0,1-1 0 0 0,-1 1 1 0 0,0 0-1 0 0,1 0 0 0 0,-1-1 1 0 0,1 1-1 0 0,-1 0 0 0 0,1-1 0 0 0,0 1 1 0 0,-1 0-1 0 0,1-1 0 0 0,0 1 1 0 0,-1-1-1 0 0,1 1 0 0 0,0-1 0 0 0,0 1 1 0 0,0-1-1 0 0,-1 0 0 0 0,1 1 1 0 0,1-1-1 0 0,0 0-7 0 0,-1 0 0 0 0,1 0 0 0 0,-1 0 1 0 0,0 0-1 0 0,1 0 0 0 0,-1-1 0 0 0,0 1 0 0 0,1 0 1 0 0,-1-1-1 0 0,0 1 0 0 0,0-1 0 0 0,1 0 0 0 0,1-1 1 0 0,1 0 0 0 0,-1-1 0 0 0,1 0 1 0 0,0-1-1 0 0,-1 1 1 0 0,1-1-1 0 0,-1 1 1 0 0,3-6-1 0 0,4-10 92 0 0,0-1 0 0 0,10-34-1 0 0,-3 7-245 0 0,-17 46 107 0 0,2-4-197 0 0,1-1-1 0 0,-1 1 0 0 0,1 0 0 0 0,4-6 0 0 0,-7 11 169 0 0,0 0 0 0 0,1 0-1 0 0,-1 0 1 0 0,1 0 0 0 0,-1 0-1 0 0,0 0 1 0 0,1 0 0 0 0,-1 0-1 0 0,0 0 1 0 0,1 0 0 0 0,-1 0 0 0 0,0 0-1 0 0,1 0 1 0 0,-1 0 0 0 0,1 0-1 0 0,-1 1 1 0 0,0-1 0 0 0,0 0-1 0 0,1 0 1 0 0,-1 0 0 0 0,0 1-1 0 0,1-1 1 0 0,-1 0 0 0 0,0 0 0 0 0,0 1-1 0 0,1-1 1 0 0,-1 1 0 0 0,7 6 51 0 0,-7-7-48 0 0,1 2 36 0 0,0-1 0 0 0,0 1 0 0 0,0 0 0 0 0,0 0-1 0 0,-1 0 1 0 0,1 0 0 0 0,-1 1 0 0 0,1-1 0 0 0,-1 0 0 0 0,1 4 0 0 0,0 3 73 0 0,2 6 72 0 0,-1-9-48 0 0,0 1 0 0 0,-1-1 0 0 0,0 1-1 0 0,0 0 1 0 0,-1 6 0 0 0,3 24 1069 0 0,-3-36-1251 0 0,1 0 1 0 0,0-1-1 0 0,-1 1 0 0 0,1 0 1 0 0,0-1-1 0 0,-1 1 0 0 0,1 0 1 0 0,0-1-1 0 0,0 1 0 0 0,0-1 1 0 0,-1 0-1 0 0,1 1 0 0 0,0-1 1 0 0,0 0-1 0 0,0 1 0 0 0,0-1 1 0 0,0 0-1 0 0,0 0 0 0 0,2 0 1 0 0,6-6-1736 0 0,2-3-3559 0 0,1-1-2063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7687 0 0,'0'0'680'0'0,"3"13"-544"0"0,-2 3-136 0 0,-1 2 0 0 0,3 0 952 0 0,-3 2 160 0 0,-3 2 32 0 0,2 0 8 0 0,2 0-384 0 0,-2-1-64 0 0,-1 0-24 0 0,4-2 0 0 0,-2-3-456 0 0,0-3-88 0 0,-2-3-16 0 0</inkml:trace>
  <inkml:trace contextRef="#ctx0" brushRef="#br0" timeOffset="1">36 0 5495 0 0,'0'0'488'0'0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3823 0 0,'0'0'298'0'0,"1"1"-198"0"0,2 2 49 0 0,-1-1-1 0 0,1 1 1 0 0,-1-1 0 0 0,0 1 0 0 0,0 0-1 0 0,0 0 1 0 0,0 0 0 0 0,0 0 0 0 0,-1 0 0 0 0,1 0-1 0 0,-1 0 1 0 0,0 1 0 0 0,0-1 0 0 0,0 1 0 0 0,0-1-1 0 0,0 7 1 0 0,3 23 1288 0 0,-1 0 1 0 0,-2 0-1 0 0,-3 39 0 0 0,-3-43-119 0 0,3-22-891 0 0,1-1 0 0 0,0 1 0 0 0,0 8 0 0 0,0-14-245 0 0,1 0 0 0 0,0 0 0 0 0,0 0 0 0 0,0 0 1 0 0,0 0-1 0 0,0 0 0 0 0,0 0 0 0 0,0 0 0 0 0,0 0 1 0 0,0 0-1 0 0,1 1 0 0 0,-1-1 0 0 0,0 0 0 0 0,1 0 0 0 0,0 1 1 0 0,5-17 520 0 0,-2 4-705 0 0,46-147 150 0 0,-46 145-232 0 0,1 0 1 0 0,6-13-1 0 0,3-5-155 0 0,14-30 95 0 0,-28 58 142 0 0,10-12 20 0 0,-9 14 277 0 0,0 1-258 0 0,0 1 0 0 0,0 0 1 0 0,0 0-1 0 0,-1-1 0 0 0,1 1 1 0 0,0 0-1 0 0,0 0 0 0 0,-1 0 0 0 0,1 0 1 0 0,0 2-1 0 0,0-2 20 0 0,6 11 325 0 0,-1 1 0 0 0,-1 0 1 0 0,0 0-1 0 0,0 1 1 0 0,-1 0-1 0 0,2 16 1 0 0,-4-17-33 0 0,1 0 0 0 0,1 0 0 0 0,0 0 0 0 0,0-1 1 0 0,2 1-1 0 0,-1-1 0 0 0,9 13 0 0 0,-12-22-281 0 0,1 0 1 0 0,0 1-1 0 0,0-1 0 0 0,0 0 1 0 0,0 0-1 0 0,1-1 0 0 0,-1 1 1 0 0,8 3-1 0 0,6 1 29 0 0,-11-8-104 0 0,-2 0 10 0 0,1 1-240 0 0,1-1 0 0 0,0 0-1 0 0,0 0 1 0 0,-1-1 0 0 0,11-3 0 0 0,-12 3-1048 0 0,0 0 0 0 0,-1 0 1 0 0,1 0-1 0 0,-1 0 0 0 0,4-3 0 0 0,2-5-5844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3223 0 0,'-5'-10'2050'0'0,"23"22"3441"0"0,9 5-2997 0 0,-14-10-1732 0 0,-1 0 0 0 0,0 1 1 0 0,0 0-1 0 0,11 10 0 0 0,-15-9-414 0 0,1-1 0 0 0,-1 1-1 0 0,0 0 1 0 0,-1 1 0 0 0,0-1 0 0 0,-1 2 0 0 0,0-1-1 0 0,8 20 1 0 0,38 96 660 0 0,-51-124-1881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4199 0 0,'0'0'326'0'0,"2"2"-216"0"0,2 4 18 0 0,1 0-1 0 0,0 1 1 0 0,-1-1-1 0 0,-1 1 1 0 0,1 0-1 0 0,-1 0 1 0 0,4 12-1 0 0,-2-5 214 0 0,-3-7-46 0 0,0 0 1 0 0,0 0-1 0 0,-1 0 1 0 0,1 0-1 0 0,-1 7 1 0 0,3 13 720 0 0,-2-21-638 0 0,-1 0 0 0 0,0 0 0 0 0,0 11 0 0 0,-1 32 1776 0 0,1-29-729 0 0,-2-1 0 0 0,0 1 0 0 0,-6 34 0 0 0,7-52-766 0 0,2-11-139 0 0,2-17 507 0 0,12-32-1 0 0,-14 50-1026 0 0,1-1 0 0 0,2-14 0 0 0,-4 14 0 0 0,1 0 0 0 0,6-16 0 0 0,25-46-173 0 0,-31 69 150 0 0,-1-1 1 0 0,0 0 0 0 0,0 0-1 0 0,-1-1 1 0 0,1 1-1 0 0,-1 0 1 0 0,1 0-1 0 0,-1-4 1 0 0,0 4 7 0 0,0 0 1 0 0,0-1 0 0 0,1 1-1 0 0,0 0 1 0 0,-1-1 0 0 0,3-3-1 0 0,-2-1-17 0 0,0 7 25 0 0,-1-1 1 0 0,0 1 0 0 0,1 0 0 0 0,-1-1 0 0 0,1 1-1 0 0,-1-1 1 0 0,1 1 0 0 0,-1 0 0 0 0,1-1-1 0 0,0 1 1 0 0,0 0 0 0 0,1-2 0 0 0,-2 3 7 0 0,1-1 1 0 0,-1 1-1 0 0,0 0 1 0 0,0-1-1 0 0,0 1 1 0 0,1 0-1 0 0,-1 0 0 0 0,0-1 1 0 0,1 1-1 0 0,-1 0 1 0 0,0 0-1 0 0,0 0 1 0 0,1-1-1 0 0,-1 1 1 0 0,0 0-1 0 0,1 0 1 0 0,-1 0-1 0 0,0 0 0 0 0,1 0 1 0 0,-1 0-1 0 0,0 0 1 0 0,1-1-1 0 0,-1 1 1 0 0,1 0-1 0 0,-1 0 1 0 0,0 0-1 0 0,1 1 1 0 0,-1-1-1 0 0,0 0 0 0 0,1 0 1 0 0,-1 0-1 0 0,0 0 1 0 0,1 0-1 0 0,-1 0 1 0 0,0 0-1 0 0,1 1 1 0 0,-1-1-1 0 0,0 0 1 0 0,1 0-1 0 0,-1 0 1 0 0,0 1-1 0 0,0-1 0 0 0,1 0 1 0 0,-1 0-1 0 0,0 1 1 0 0,0-1-1 0 0,1 1 1 0 0,8 14 86 0 0,-9-14-97 0 0,8 13 247 0 0,-2-1-1 0 0,1 1 0 0 0,-2 0 0 0 0,0 1 1 0 0,5 22-1 0 0,5 16 787 0 0,-7-33-312 0 0,-8-19-706 0 0,0-1 0 0 0,1 1 0 0 0,-1-1 0 0 0,1 0 0 0 0,-1 1 1 0 0,0-1-1 0 0,1 0 0 0 0,-1 1 0 0 0,1-1 0 0 0,-1 0 0 0 0,1 0 0 0 0,-1 0 0 0 0,1 1 0 0 0,-1-1 0 0 0,1 0 0 0 0,-1 0 0 0 0,1 0 0 0 0,-1 0 0 0 0,1 0 0 0 0,-1 0 0 0 0,2 0 1 0 0,-1 0 3 0 0,9 0-134 0 0,-8-1-159 0 0,0-1-1 0 0,1 1 0 0 0,-1-1 1 0 0,0 0-1 0 0,0 0 1 0 0,0 1-1 0 0,0-2 0 0 0,0 1 1 0 0,0 0-1 0 0,-1 0 1 0 0,3-4-1 0 0,5-6-4874 0 0,1 0-1557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18 143 8231 0 0,'-2'11'271'0'0,"1"-1"1"0"0,0 1-1 0 0,0-1 0 0 0,2 1 0 0 0,1 19 0 0 0,1-6 1140 0 0,-1 0 1 0 0,-2 0-1 0 0,0 0 1 0 0,-4 29-1 0 0,5-45-442 0 0</inkml:trace>
  <inkml:trace contextRef="#ctx0" brushRef="#br0" timeOffset="1">0 1 10735 0 0,'8'3'960'0'0,"-4"-2"-768"0"0,-2-1 32 0 0,-1 0 464 0 0,9 10-4888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2383 0 0,'0'0'7943'0'0,"8"9"-4584"0"0,-3-1-3018 0 0,-1-1 0 0 0,-1 1 0 0 0,1 0 1 0 0,-1 0-1 0 0,0 0 0 0 0,-1 1 0 0 0,0-1 0 0 0,-1 0 1 0 0,1 1-1 0 0,-2 0 0 0 0,1-1 0 0 0,-1 1 1 0 0,-1 12-1 0 0,-1 9 125 0 0,-2 0-1 0 0,-11 49 1 0 0,12-65-219 0 0,2-9-75 0 0,-1 1 1 0 0,1-1-1 0 0,-1 0 0 0 0,-4 9 1256 0 0,7-19-1398 0 0,0 1 1 0 0,0-1-1 0 0,0 1 0 0 0,0-1 0 0 0,1 1 0 0 0,2-5 1 0 0,2-7 28 0 0,0 0-73 0 0,2 1 0 0 0,0-1 1 0 0,0 1-1 0 0,2 1 0 0 0,17-22 0 0 0,-12 16-70 0 0,-10 12 84 0 0,-4 6 0 0 0,0 0 0 0 0,1 0 0 0 0,-1 0 0 0 0,1 0 0 0 0,-1 0 0 0 0,1 0 0 0 0,0 1 0 0 0,0-1 0 0 0,0 1 0 0 0,0-1 0 0 0,0 1 0 0 0,0 0 0 0 0,0-1 0 0 0,0 1 0 0 0,1 0 0 0 0,-1 1 0 0 0,0-1 0 0 0,4-1 0 0 0,-4 2 1 0 0,1-1 1 0 0,0 1-1 0 0,-1 0 0 0 0,1-1 1 0 0,0 1-1 0 0,-1 0 0 0 0,1 1 0 0 0,0-1 1 0 0,-1 0-1 0 0,1 1 0 0 0,0 0 1 0 0,-1-1-1 0 0,1 1 0 0 0,-1 0 0 0 0,1 0 1 0 0,-1 1-1 0 0,1-1 0 0 0,-1 0 1 0 0,0 1-1 0 0,1-1 0 0 0,-1 1 0 0 0,3 3 1 0 0,4 4 82 0 0,0 1-1 0 0,0 0 1 0 0,9 15 0 0 0,-7-11 106 0 0,-9-12-124 0 0,0 0 0 0 0,0 0 0 0 0,0 0 0 0 0,0-1 1 0 0,0 1-1 0 0,0-1 0 0 0,0 0 0 0 0,0 1 0 0 0,1-1 0 0 0,-1 0 1 0 0,1 0-1 0 0,-1 0 0 0 0,1-1 0 0 0,-1 1 0 0 0,1-1 0 0 0,-1 1 1 0 0,1-1-1 0 0,0 0 0 0 0,-1 0 0 0 0,5 0 0 0 0,15-4 154 0 0,-18 2-215 0 0,0 0 0 0 0,0 0 0 0 0,0 0-1 0 0,-1 0 1 0 0,1-1 0 0 0,0 0 0 0 0,-1 0 0 0 0,0 0-1 0 0,0 0 1 0 0,0 0 0 0 0,5-7 0 0 0,0-3 25 0 0,0 0 1 0 0,6-16 0 0 0,-9 18 7 0 0,-1 1-46 0 0,0 0 0 0 0,3-13-1 0 0,3-10-213 0 0,-9 30 189 0 0,0 1-1 0 0,-1 0 0 0 0,1-1 0 0 0,-1 1 0 0 0,1-1 0 0 0,-1 1 0 0 0,0-1 1 0 0,0-3-1 0 0,0 0-104 0 0,0 5-29 0 0,0 1 163 0 0,-1 0 0 0 0,1-1-1 0 0,0 1 1 0 0,0 0 0 0 0,0 0-1 0 0,0 0 1 0 0,0-1 0 0 0,-1 1-1 0 0,1 0 1 0 0,0 0 0 0 0,0 0-1 0 0,0 0 1 0 0,0 0 0 0 0,-1 0 0 0 0,1-1-1 0 0,0 1 1 0 0,0 0 0 0 0,-1 0-1 0 0,1 0 1 0 0,0 0 0 0 0,0 0-1 0 0,0 0 1 0 0,-1 0 0 0 0,1 0-1 0 0,0 0 1 0 0,0 0 0 0 0,-1 0 0 0 0,1 0-1 0 0,0 0 1 0 0,0 0 0 0 0,0 0-1 0 0,-1 0 1 0 0,1 0 0 0 0,0 0-1 0 0,0 0 1 0 0,-1 0 0 0 0,1 0-1 0 0,0 1 1 0 0,-2 3 15 0 0,0 1 0 0 0,0 0 0 0 0,0 0 0 0 0,1 0 0 0 0,0 0 0 0 0,0 0 0 0 0,0 0 0 0 0,0 9 0 0 0,-3 19 89 0 0,1-19 6 0 0,1-1 0 0 0,0 20 0 0 0,0 3 16 0 0,-1 34 9 0 0,2-16-69 0 0,2 49-14 0 0,1-36-24 0 0,0-30-24 0 0,1 1 0 0 0,10 37 0 0 0,-3-16 0 0 0,29 112 0 0 0,-10-56 0 0 0,-9-20 19 0 0,25 105 66 0 0,-37-170-34 0 0,0 1 1 0 0,-3 1-1 0 0,0-1 0 0 0,0 39 0 0 0,-5-60-48 0 0,0 1 0 0 0,-1 0 0 0 0,0-1-1 0 0,-1 1 1 0 0,0-1 0 0 0,0 1 0 0 0,-2-1 0 0 0,1 0 0 0 0,-1 0-1 0 0,0 0 1 0 0,-1-1 0 0 0,0 1 0 0 0,-1-1 0 0 0,0 0-1 0 0,0-1 1 0 0,-10 11 0 0 0,6-10 3 0 0,0 0-1 0 0,0-1 1 0 0,-1 0-1 0 0,0-1 1 0 0,0 0 0 0 0,-1 0-1 0 0,0-2 1 0 0,0 1-1 0 0,-1-1 1 0 0,0-1 0 0 0,1 0-1 0 0,-1-1 1 0 0,0-1-1 0 0,-1 0 1 0 0,1 0 0 0 0,0-1-1 0 0,-1-1 1 0 0,1-1-1 0 0,0 1 1 0 0,-25-6-1 0 0,33 5-3 0 0,0-1-1 0 0,0 1 0 0 0,0-1 0 0 0,1 0 0 0 0,-1 0 0 0 0,1 0 0 0 0,-1-1 0 0 0,1 0 0 0 0,0 0 0 0 0,0 0 1 0 0,0 0-1 0 0,0 0 0 0 0,0-1 0 0 0,-4-5 0 0 0,5 3 7 0 0,0 1 0 0 0,0-1 0 0 0,0 0 0 0 0,0 0 0 0 0,1 0 0 0 0,0 0 0 0 0,0-1 0 0 0,1 1 0 0 0,0 0 0 0 0,-1-13-1 0 0,2 0 133 0 0,1 1-1 0 0,1-1 0 0 0,1 1 0 0 0,0-1 0 0 0,12-31 0 0 0,-4 16 156 0 0,17-33-1 0 0,-7 16-27 0 0,8-19 30 0 0,4 1 1 0 0,2 2-1 0 0,3 1 0 0 0,3 1 1 0 0,93-110-1 0 0,-79 115-1632 0 0,4 0-5220 0 0,-1 4-2371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29 8663 0 0,'8'30'976'0'0,"-6"-24"-938"0"0,-1 0 0 0 0,1 0 0 0 0,-1 0 0 0 0,0 1 0 0 0,0 10 0 0 0,2 15 400 0 0,-1-26-323 0 0,-1 1-1 0 0,-1-1 1 0 0,1 10-1 0 0,-9 59 714 0 0,7-62-272 0 0,-2 1 0 0 0,-5 21 1 0 0,-2 7 1216 0 0,6-25-494 0 0,-10 29 1 0 0,7-24-297 0 0,6-19-808 0 0,0 0 0 0 0,-1-1 0 0 0,1 1 0 0 0,-1 0 0 0 0,1-1 0 0 0,-1 0 0 0 0,0 1 0 0 0,1-1 0 0 0,-6 4 0 0 0,6-5 275 0 0,-7-13 701 0 0,9 2-1009 0 0,-1 0 0 0 0,2 0 0 0 0,-1 1 0 0 0,4-12 0 0 0,-2 11-107 0 0,10-37-17 0 0,2 1-1 0 0,28-60 1 0 0,-12 35-7 0 0,-26 59-12 0 0,0 1 1 0 0,1 0-1 0 0,1 0 0 0 0,8-11 1 0 0,-11 17 1 0 0,0 0 1 0 0,0 0 0 0 0,0 1-1 0 0,1-1 1 0 0,0 1 0 0 0,0 0-1 0 0,0 1 1 0 0,0-1 0 0 0,12-5-1 0 0,-16 9 71 0 0,1 1 36 0 0,0 2-44 0 0,0-1-1 0 0,0 1 1 0 0,0 0-1 0 0,0 0 1 0 0,-1 0-1 0 0,1 0 0 0 0,-1 0 1 0 0,0 0-1 0 0,0 0 1 0 0,0 1-1 0 0,0-1 0 0 0,-1 0 1 0 0,1 1-1 0 0,-1-1 1 0 0,0 7-1 0 0,0 8 362 0 0,-3 28-1 0 0,3-46-420 0 0,-31 194 2768 0 0,27-183-2413 0 0,4-10 1209 0 0,1-3-1389 0 0,46-98 220 0 0,-4 6-804 0 0,-35 78 213 0 0,1 0 1 0 0,1 1 0 0 0,20-23 0 0 0,-8 13 31 0 0,-12 15 160 0 0,-1 6 0 0 0,1 6 0 0 0,-2 5 0 0 0,-3 2 19 0 0,0 1 1 0 0,-1 0-1 0 0,0 0 0 0 0,-1 0 0 0 0,0 0 1 0 0,3 15-1 0 0,5 20 177 0 0,-7-34-132 0 0,0 0 1 0 0,0 0 0 0 0,1 0-1 0 0,1-1 1 0 0,-1 0 0 0 0,2 0-1 0 0,7 10 1 0 0,-10-16-461 0 0,-1-1 0 0 0,1 0 0 0 0,-1-1 1 0 0,1 1-1 0 0,0-1 0 0 0,0 1 0 0 0,0-1 0 0 0,0 0 0 0 0,0-1 0 0 0,1 1 0 0 0,7 1 0 0 0,-4-1-971 0 0,0 0-1 0 0,1-1 0 0 0,-1-1 0 0 0,0 1 1 0 0,15-2-1 0 0,-9-1-5843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33 6767 0 0,'0'0'520'0'0,"-2"0"-104"0"0,-1 1-11 0 0,-1 0 0 0 0,1 0 0 0 0,-1 0 0 0 0,1 0 0 0 0,-1 1 0 0 0,1 0 0 0 0,0-1 1 0 0,0 1-1 0 0,0 0 0 0 0,0 1 0 0 0,0-1 0 0 0,0 1 0 0 0,0-1 0 0 0,1 1 0 0 0,-1 0 0 0 0,1 0 0 0 0,0 0 0 0 0,0 0 0 0 0,0 0 0 0 0,0 0 0 0 0,-2 8 0 0 0,0 0 204 0 0,0 0 1 0 0,0 0-1 0 0,2 1 1 0 0,-1-1 0 0 0,-1 24-1 0 0,4-27-328 0 0,0-1 0 0 0,1 1-1 0 0,-1 0 1 0 0,2 0 0 0 0,-1-1 0 0 0,1 1-1 0 0,0-1 1 0 0,1 1 0 0 0,-1-1 0 0 0,2 0-1 0 0,-1 0 1 0 0,1 0 0 0 0,7 9 0 0 0,-9-13-202 0 0,0 0 1 0 0,0 0-1 0 0,0-1 1 0 0,1 1 0 0 0,-1-1-1 0 0,1 0 1 0 0,0 0-1 0 0,-1 0 1 0 0,1 0 0 0 0,0 0-1 0 0,0 0 1 0 0,1-1-1 0 0,-1 0 1 0 0,0 1 0 0 0,0-1-1 0 0,1 0 1 0 0,-1-1-1 0 0,0 1 1 0 0,1-1 0 0 0,-1 1-1 0 0,1-1 1 0 0,-1 0-1 0 0,1 0 1 0 0,-1-1 0 0 0,1 1-1 0 0,-1-1 1 0 0,0 1-1 0 0,1-1 1 0 0,-1 0 0 0 0,0 0-1 0 0,1-1 1 0 0,3-2-1 0 0,-1 1-32 0 0,1-1-1 0 0,-1 0 0 0 0,-1-1 0 0 0,1 1 0 0 0,-1-1 0 0 0,0 0 0 0 0,0-1 1 0 0,0 1-1 0 0,-1-1 0 0 0,1 0 0 0 0,-1 0 0 0 0,-1 0 0 0 0,1-1 0 0 0,-1 1 1 0 0,-1-1-1 0 0,5-14 0 0 0,-3 7-32 0 0,-1 0 1 0 0,-1 0-1 0 0,0 0 1 0 0,-1-1-1 0 0,-1 1 1 0 0,0-1-1 0 0,-3-23 0 0 0,2 34-63 0 0,1 0 0 0 0,-1-1 0 0 0,0 1 0 0 0,-1 0 0 0 0,1 0 0 0 0,-1 0 0 0 0,1 0 0 0 0,-1 0 0 0 0,-1 0 0 0 0,-2-4 0 0 0,3 6-267 0 0,1 0-1 0 0,-1 0 1 0 0,0 0-1 0 0,-1 0 1 0 0,1 1-1 0 0,-3-3 1 0 0,1 2-1035 0 0,1 1 0 0 0,0-1 0 0 0,-1 1 0 0 0,1 0 0 0 0,-5-1 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1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1172 11975 0 0,'3'-2'100'0'0,"-1"-1"0"0"0,1 0 0 0 0,0 0 0 0 0,-1 0 0 0 0,0 0 0 0 0,1 0 0 0 0,-1-1 0 0 0,0 1 0 0 0,-1-1 0 0 0,1 1 0 0 0,-1-1 0 0 0,0 0 0 0 0,2-5 0 0 0,1-9-190 0 0,2-28 1 0 0,-5 38 191 0 0,0-10 350 0 0,0-33 0 0 0,-1 44-90 0 0,-1-1 1 0 0,0 1-1 0 0,0-1 1 0 0,-1 1-1 0 0,0 0 1 0 0,0 0-1 0 0,-4-8 1 0 0,5 14-307 0 0,1 0-1 0 0,-1 0 1 0 0,1 0 0 0 0,-1 1-1 0 0,1-1 1 0 0,-1 0-1 0 0,0 0 1 0 0,1 0 0 0 0,-1 0-1 0 0,0 1 1 0 0,0-1 0 0 0,1 0-1 0 0,-1 1 1 0 0,0-1 0 0 0,0 1-1 0 0,0-1 1 0 0,0 1 0 0 0,0-1-1 0 0,0 1 1 0 0,0 0 0 0 0,0-1-1 0 0,-1 1 1 0 0,0 0-23 0 0,1 0 1 0 0,-1 0-1 0 0,1 0 1 0 0,-1 1-1 0 0,1-1 0 0 0,-1 0 1 0 0,1 1-1 0 0,-1-1 1 0 0,1 1-1 0 0,-1 0 0 0 0,1-1 1 0 0,-1 1-1 0 0,-1 1 1 0 0,-2 2-10 0 0,0 0 0 0 0,0 0 0 0 0,1 1 0 0 0,-1 0 0 0 0,1 0 0 0 0,-4 6 0 0 0,0 2 28 0 0,0 0 0 0 0,1 1 0 0 0,1-1-1 0 0,-6 19 1 0 0,-14 61 597 0 0,20-68-478 0 0,2-6 69 0 0,1-1 1 0 0,0 1 0 0 0,2 0 0 0 0,0-1 0 0 0,1 1 0 0 0,3 19 0 0 0,-3-33-80 0 0,1 0 0 0 0,0 0 0 0 0,0 0 1 0 0,0 0-1 0 0,1 0 0 0 0,0-1 0 0 0,0 1 0 0 0,0 0 0 0 0,0-1 0 0 0,1 1 0 0 0,0-1 0 0 0,0 0 0 0 0,0 0 0 0 0,0 0 1 0 0,1 0-1 0 0,4 3 0 0 0,-7-7-119 0 0,1 1 0 0 0,-1-1 0 0 0,1 0 0 0 0,-1 0 0 0 0,1 0 0 0 0,-1 0 0 0 0,1 0 0 0 0,0-1 0 0 0,-1 1 1 0 0,1 0-1 0 0,-1-1 0 0 0,1 1 0 0 0,-1-1 0 0 0,0 0 0 0 0,1 1 0 0 0,-1-1 0 0 0,3-2 0 0 0,1 0 11 0 0,0-1-1 0 0,0 0 1 0 0,-1-1 0 0 0,1 1-1 0 0,-1-1 1 0 0,0 1-1 0 0,0-1 1 0 0,0-1 0 0 0,5-9-1 0 0,1-6 53 0 0,10-29 1 0 0,-13 30-44 0 0,33-96 121 0 0,-12 32-101 0 0,4-19-61 0 0,-5-2 1 0 0,18-138-1 0 0,-21 132-21 0 0,-5 28 0 0 0,-5 33 0 0 0,0-1 0 0 0,-14 51 0 0 0,0-1 0 0 0,1 0 0 0 0,-1 1 0 0 0,0-1 0 0 0,0 0 0 0 0,0 0 0 0 0,0 1 0 0 0,0-1 0 0 0,0 0 0 0 0,0 1 0 0 0,0-1 0 0 0,0 0 0 0 0,0 1 0 0 0,0-1 0 0 0,-1 0 0 0 0,1 1 0 0 0,-1-2 0 0 0,1 2 0 0 0,-1 0 0 0 0,1 0 0 0 0,-1 1 0 0 0,1-1 0 0 0,0 0 0 0 0,-1 0 0 0 0,1 1 0 0 0,-1-1 0 0 0,1 0 0 0 0,0 0 0 0 0,-1 1 0 0 0,1-1 0 0 0,0 1 0 0 0,-1-1 0 0 0,1 0 0 0 0,0 1 0 0 0,-1-1 0 0 0,1 1 0 0 0,0-1 0 0 0,0 1 0 0 0,0-1 0 0 0,-1 1 0 0 0,-5 10 92 0 0,1 0-1 0 0,0 0 0 0 0,0 1 1 0 0,1-1-1 0 0,0 1 1 0 0,-2 18-1 0 0,-23 283 1597 0 0,29-122-863 0 0,0-6-202 0 0,1-147-467 0 0,2 0 0 0 0,11 56 0 0 0,0 2-329 0 0,-14-96 148 0 0,0 1 1 0 0,0 0-1 0 0,0-1 0 0 0,0 1 1 0 0,1-1-1 0 0,-1 1 1 0 0,0-1-1 0 0,0 1 0 0 0,0 0 1 0 0,1-1-1 0 0,-1 1 1 0 0,0-1-1 0 0,1 1 0 0 0,-1-1 1 0 0,1 0-1 0 0,-1 1 1 0 0,1-1-1 0 0,-1 1 0 0 0,0-1 1 0 0,1 0-1 0 0,-1 1 1 0 0,1-1-1 0 0,0 0 0 0 0,-1 1 1 0 0,1-1-1 0 0,-1 0 1 0 0,1 0-1 0 0,-1 0 0 0 0,1 1 1 0 0,0-1-1 0 0,0 0 1 0 0,0 0-113 0 0,0 0 0 0 0,1 0 1 0 0,-1 0-1 0 0,0 0 1 0 0,1 0-1 0 0,-1 0 1 0 0,0-1-1 0 0,1 1 1 0 0,-1 0-1 0 0,3-2 0 0 0,2-1-428 0 0,0-1-1 0 0,0 0 0 0 0,0-1 0 0 0,-1 1 0 0 0,0-1 0 0 0,0 0 0 0 0,0 0 1 0 0,6-9-1 0 0,-2 2 19 0 0,1 1 1 0 0,1 0 0 0 0,-1 1 0 0 0,20-14 0 0 0,-15 12 739 0 0,0-1-1 0 0,-1-1 1 0 0,0 0 0 0 0,-1-1 0 0 0,0 0 0 0 0,-2-1 0 0 0,0 0 0 0 0,0-1 0 0 0,-2 0 0 0 0,0-1 0 0 0,-1 0 0 0 0,-1 0 0 0 0,0-1 0 0 0,5-29 0 0 0,-10 40-146 0 0,-1-1 0 0 0,0 0 1 0 0,0 1-1 0 0,-1-1 0 0 0,0 0 0 0 0,-1 1 0 0 0,-3-17 0 0 0,-1 15-25 0 0,-3 1 20 0 0,-1 5-31 0 0,6 5 12 0 0,-1-1 0 0 0,1 0 1 0 0,0 1-1 0 0,0 0 0 0 0,-1 0 0 0 0,1 0 0 0 0,0 0 0 0 0,0 0 0 0 0,0 0 0 0 0,0 1 1 0 0,0 0-1 0 0,1-1 0 0 0,-1 1 0 0 0,0 0 0 0 0,1 0 0 0 0,0 1 0 0 0,-1-1 0 0 0,1 1 1 0 0,0-1-1 0 0,0 1 0 0 0,0-1 0 0 0,-1 4 0 0 0,-4 6 112 0 0,0-1 1 0 0,1 1-1 0 0,1 0 0 0 0,-5 15 0 0 0,-5 23 993 0 0,-13 85 0 0 0,26-119-872 0 0,1 0-1 0 0,1 1 1 0 0,1-1-1 0 0,0 1 1 0 0,4 17-1 0 0,-3-27-156 0 0,-1 0-1 0 0,1-1 1 0 0,1 1-1 0 0,-1 0 1 0 0,1-1-1 0 0,0 0 0 0 0,1 1 1 0 0,4 6-1 0 0,-5-9-63 0 0,0-1-1 0 0,0 1 1 0 0,0 0-1 0 0,1-1 0 0 0,-1 1 1 0 0,1-1-1 0 0,0 0 1 0 0,0 0-1 0 0,0-1 0 0 0,0 1 1 0 0,1-1-1 0 0,6 3 1 0 0,-3-3-32 0 0,1 0 0 0 0,-1-1 1 0 0,0 1-1 0 0,1-2 0 0 0,-1 1 1 0 0,1-1-1 0 0,-1 0 1 0 0,1-1-1 0 0,-1 0 0 0 0,1-1 1 0 0,-1 1-1 0 0,0-2 0 0 0,1 1 1 0 0,-1-1-1 0 0,13-7 0 0 0,-10 4-59 0 0,0 0-1 0 0,-1-1 0 0 0,0 0 0 0 0,0-1 1 0 0,0 0-1 0 0,-1 0 0 0 0,-1-1 0 0 0,1 0 1 0 0,-2-1-1 0 0,10-14 0 0 0,-3 1 34 0 0,-1-1 0 0 0,-1 0-1 0 0,-1-1 1 0 0,9-27 0 0 0,26-89-40 0 0,40-142 66 0 0,-27-24 150 0 0,-37 183-37 0 0,14-104-52 0 0,-37 213 8 0 0,1 15-71 0 0,0 0 1 0 0,0 0-1 0 0,0 0 0 0 0,0 0 1 0 0,0 0-1 0 0,0-1 0 0 0,0 1 1 0 0,-1 0-1 0 0,1 0 0 0 0,0 0 1 0 0,0 0-1 0 0,0 0 0 0 0,0 0 1 0 0,0 0-1 0 0,0 0 0 0 0,0 0 1 0 0,0-1-1 0 0,0 1 0 0 0,-1 0 1 0 0,1 0-1 0 0,0 0 0 0 0,0 0 1 0 0,0 0-1 0 0,0 0 0 0 0,0 0 1 0 0,0 0-1 0 0,-1 0 0 0 0,1 0 1 0 0,0 0-1 0 0,0 0 0 0 0,0 0 1 0 0,0 0-1 0 0,0 0 0 0 0,0 0 0 0 0,-1 0 1 0 0,1 0-1 0 0,0 0 0 0 0,-8 8 44 0 0,2 2-23 0 0,-3 3 129 0 0,1 0 1 0 0,0 0-1 0 0,-12 28 1 0 0,8 1 75 0 0,1-1 0 0 0,2 2 0 0 0,1-1 0 0 0,-1 48-1 0 0,7 173 239 0 0,22 81-17 0 0,34-6-182 0 0,-36-264-258 0 0,3-1 0 0 0,3 0-1 0 0,40 84 1 0 0,-59-148-8 0 0,-1 0 0 0 0,2-1 0 0 0,-1 1 0 0 0,1-1 0 0 0,0 0 0 0 0,1-1 0 0 0,8 9 0 0 0,-12-13 0 0 0,0-1 0 0 0,0 0 0 0 0,0 0 0 0 0,0 0 0 0 0,0 0 0 0 0,0 0 0 0 0,1-1 0 0 0,-1 0 0 0 0,0 1 0 0 0,1-1 0 0 0,-1-1 0 0 0,1 1 0 0 0,0 0 0 0 0,-1-1 0 0 0,1 0 0 0 0,-1 1 0 0 0,1-2 0 0 0,0 1 0 0 0,-1 0 0 0 0,1-1 0 0 0,-1 1 0 0 0,8-3 0 0 0,-6 0-9 0 0,1 0 0 0 0,-1 0-1 0 0,1 0 1 0 0,-1 0 0 0 0,0-1 0 0 0,-1 0 0 0 0,1 0-1 0 0,-1 0 1 0 0,1 0 0 0 0,-1-1 0 0 0,0 0-1 0 0,-1 0 1 0 0,1 0 0 0 0,2-6 0 0 0,5-11-141 0 0,0 0 1 0 0,8-26-1 0 0,-17 43 110 0 0,31-98-2245 0 0,-15 32-5413 0 0,-4 6-1844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3567 0 0,'0'0'278'0'0,"2"0"-182"0"0,10-2 253 0 0,-1 1 1 0 0,0 0-1 0 0,0 1 0 0 0,1 0 1 0 0,15 3-1 0 0,61 14 3228 0 0,-26-3-1560 0 0,178 13 2382 0 0,-119-16-3104 0 0,592 84 4129 0 0,-241-28-2781 0 0,-359-53-2034 0 0,221 27 705 0 0,0-24-481 0 0,293-47 1309 0 0,82-2-809 0 0,-68 36-670 0 0,232-8-1094 0 0,-309-46-453 0 0,-536 46 747 0 0,96-19-515 0 0,-109 19 372 0 0,0-1 0 0 0,0 0 0 0 0,-1-1 0 0 0,0 0 1 0 0,0-1-1 0 0,13-10 0 0 0,-23 15 32 0 0,0-1 0 0 0,-1 0 0 0 0,1 0 0 0 0,-1 0 0 0 0,1-1 0 0 0,-1 1 0 0 0,0-1 0 0 0,-1 0-1 0 0,1 0 1 0 0,-1 0 0 0 0,1 0 0 0 0,-1 0 0 0 0,-1 0 0 0 0,1-1 0 0 0,1-6 0 0 0,-2 7-486 0 0,0 0 1 0 0,-1-1-1 0 0,0 1 1 0 0,0 0-1 0 0,0-1 0 0 0,0 1 1 0 0,-1 0-1 0 0,0 0 1 0 0,1-1-1 0 0,-4-7 1 0 0,-11-17-6277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4307 5727 0 0,'0'0'443'0'0,"1"-2"-294"0"0,4-14-141 0 0,0 4 75 0 0,-1 1 0 0 0,3-19-1 0 0,7-38 562 0 0,2 0 0 0 0,36-92-1 0 0,72-125 2434 0 0,-118 273-2917 0 0,128-244 1920 0 0,-13 68-951 0 0,56-93 192 0 0,-60 94 192 0 0,223-271 1 0 0,194-125 2116 0 0,-517 566-3506 0 0,393-381 2881 0 0,-133 139-1390 0 0,68-61-586 0 0,-154 144-768 0 0,287-244-934 0 0,-412 369-6149 0 0,-5 3-2400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17135 0 0,'16'-28'604'0'0,"-6"9"-14"0"0,19-26 0 0 0,-21 33-429 0 0,0 1 0 0 0,0 1-1 0 0,1-1 1 0 0,1 2 0 0 0,16-15 0 0 0,-22 22 121 0 0,-1-1-1 0 0,1 1 1 0 0,-1 0 0 0 0,1 0 0 0 0,0 0-1 0 0,0 1 1 0 0,0-1 0 0 0,0 1 0 0 0,0 0-1 0 0,0 0 1 0 0,0 0 0 0 0,1 1 0 0 0,-1-1 0 0 0,0 1-1 0 0,0 0 1 0 0,0 0 0 0 0,1 1 0 0 0,-1-1-1 0 0,0 1 1 0 0,0 0 0 0 0,0 0 0 0 0,5 2-1 0 0,-1 1 70 0 0,0 0 0 0 0,0 1 0 0 0,0 0 0 0 0,0 0 0 0 0,-1 1 0 0 0,0 0 0 0 0,0 0 0 0 0,0 0 0 0 0,10 15 0 0 0,1 4 1056 0 0,24 43-1 0 0,-32-49-1389 0 0,-1 0-1 0 0,-1 1 1 0 0,10 36-1 0 0,7 64-2 0 0,-15-70-14 0 0,27 112-2150 0 0,10-2-4796 0 0,-30-106-3222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17159 0 0,'0'7'416'0'0,"0"-2"-171"0"0,0 1-1 0 0,0 0 1 0 0,1 0-1 0 0,-1 0 1 0 0,1-1 0 0 0,3 10 1205 0 0,-2-15-1095 0 0,0 0 0 0 0,-1-1 0 0 0,1 1 0 0 0,0-1 1 0 0,0 0-1 0 0,-1 1 0 0 0,1-1 0 0 0,0 0 1 0 0,-1 0-1 0 0,1 0 0 0 0,-1 0 0 0 0,1 0 0 0 0,-1 0 1 0 0,0 0-1 0 0,1-1 0 0 0,1-2 0 0 0,18-25 248 0 0,-19 25-295 0 0,17-29 322 0 0,6-9 78 0 0,-4 18-8523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3567 0 0,'0'0'278'0'0,"2"0"-182"0"0,0-1 195 0 0,1 1 0 0 0,0-1 0 0 0,-1 1 0 0 0,1-1 0 0 0,0 0 0 0 0,-1 0 0 0 0,1 0 0 0 0,3-3 1 0 0,-3 3 255 0 0,0-1 1 0 0,1 0-1 0 0,-1 1 1 0 0,0 0-1 0 0,0 0 1 0 0,0 0-1 0 0,7-1 1 0 0,0 2-86 0 0,0-1 1 0 0,1 0 0 0 0,-1-1-1 0 0,18-5 1 0 0,-1-2-12 0 0,-11 4-204 0 0,0-1 1 0 0,28-14-1 0 0,-30 13-170 0 0,-6 4-73 0 0,-1 0-1 0 0,0-1 0 0 0,9-5 1 0 0,-15 9 0 0 0,-1 0-1 0 0,0 0 1 0 0,1-1 0 0 0,-1 1 0 0 0,0 0-1 0 0,1 0 1 0 0,-1 0 0 0 0,0 0 0 0 0,1 0-1 0 0,-1 0 1 0 0,0 1 0 0 0,1-1 0 0 0,-1 0-1 0 0,0 0 1 0 0,1 0 0 0 0,-1 0 0 0 0,0 0-1 0 0,1 0 1 0 0,-1 1 0 0 0,0-1 0 0 0,1 0-1 0 0,-1 0 1 0 0,0 0 0 0 0,0 1 0 0 0,1-1-1 0 0,-1 0 1 0 0,0 0 0 0 0,0 1 0 0 0,0-1-1 0 0,1 0 1 0 0,-1 1 0 0 0,6 4 36 0 0,-5-4-33 0 0,-1-1 0 0 0,1 1 0 0 0,0 0 1 0 0,-1-1-1 0 0,0 1 0 0 0,1 0 0 0 0,-1 0 0 0 0,1-1 0 0 0,-1 1 0 0 0,0 0 1 0 0,0 0-1 0 0,1-1 0 0 0,-1 1 0 0 0,0 0 0 0 0,0 0 0 0 0,0 0 0 0 0,0 0 1 0 0,0 0-1 0 0,0-1 0 0 0,0 2 0 0 0,-4 20 220 0 0,1-9-79 0 0,0 7 537 0 0,0 0 0 0 0,-1-1 1 0 0,-1 0-1 0 0,-13 34 0 0 0,5-17-1243 0 0,9-25-3794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27 315 8951 0 0,'-27'3'1243'0'0,"36"-18"4812"0"0,26-39 1543 0 0,23-23-4255 0 0,-47 63-3019 0 0,1 1 0 0 0,1 0 0 0 0,0 1 0 0 0,0 1 0 0 0,1 0 0 0 0,0 1 0 0 0,17-9 0 0 0,19-9-526 0 0,-48 27-37 0 0,0-1-1 0 0,0 1 1 0 0,0 0-1 0 0,-1 0 1 0 0,1-1 0 0 0,0 1-1 0 0,-1-1 1 0 0,0 1-1 0 0,1-1 1 0 0,-1 0-1 0 0,0 0 1 0 0,0 1-1 0 0,1-1 1 0 0,-1 0-1 0 0,-1 0 1 0 0,1 0-1 0 0,1-2 1 0 0,-1-5-1824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6335 0 0,'-1'22'1454'0'0,"1"0"-1"0"0,2 0 0 0 0,0 0 0 0 0,8 35 0 0 0,2-12 3595 0 0,20 49-1 0 0,19 27-1022 0 0,15 41-844 0 0,20 126-1316 0 0,-84-278-1840 0 0,-2-7-42 0 0,1 0-1 0 0,-1-1 0 0 0,1 1 1 0 0,0-1-1 0 0,-1 1 1 0 0,1-1-1 0 0,0 1 0 0 0,3 3 1 0 0,-21-27-3675 0 0,4 5-3609 0 0,1-1-2029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36 10047 0 0,'1'12'519'0'0,"-2"-1"0"0"0,1 1 0 0 0,-1-1 0 0 0,-1 1 0 0 0,0-1 0 0 0,-5 15 0 0 0,6-21-30 0 0,-55 182 9000 0 0,44-161-8977 0 0,7-21-467 0 0,0-7-45 0 0</inkml:trace>
  <inkml:trace contextRef="#ctx0" brushRef="#br0" timeOffset="1">156 68 2127 0 0,'8'1'149'0'0,"1"-1"1"0"0,0 0-1 0 0,14-3 0 0 0,8-2 5264 0 0,-13 0-627 0 0,-12 3-3237 0 0,0 0 1 0 0,0 1 0 0 0,0 0-1 0 0,1 0 1 0 0,-1 1 0 0 0,0-1-1 0 0,0 1 1 0 0,10 1 0 0 0,-8 2-342 0 0,-5-2-1025 0 0,1 0 0 0 0,-1 0 0 0 0,0 0-1 0 0,1 0 1 0 0,-1-1 0 0 0,0 1 0 0 0,4-1-1 0 0,-4-1-468 0 0,0 1-1 0 0,0-1 1 0 0,-1 1-1 0 0,1-1 0 0 0,0 0 1 0 0,0 0-1 0 0,-1-1 1 0 0,1 1-1 0 0,-1 0 1 0 0,1-1-1 0 0,-1 0 0 0 0,0 1 1 0 0,0-1-1 0 0,1 0 1 0 0,-1 0-1 0 0,0 0 0 0 0,-1-1 1 0 0,4-3-1 0 0,6-7-5545 0 0,4 0-2064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13391 0 0,'0'0'1471'0'0,"5"-7"-419"0"0,-3 4-585 0 0,0 0 1 0 0,0 0-1 0 0,1 0 0 0 0,-1 0 0 0 0,1 0 1 0 0,0 1-1 0 0,0-1 0 0 0,0 1 1 0 0,0 0-1 0 0,1 0 0 0 0,3-2 0 0 0,41-17 2000 0 0,-33 15-2322 0 0,-1 1-1 0 0,0 1 1 0 0,1 0-1 0 0,0 1 1 0 0,25-1-1 0 0,-37 4-77 0 0,-1 0 0 0 0,1 1 0 0 0,-1-1 0 0 0,1 1 0 0 0,-1 0 0 0 0,1 0-1 0 0,-1 0 1 0 0,1 0 0 0 0,-1 0 0 0 0,0 0 0 0 0,0 1 0 0 0,0-1 0 0 0,0 1 0 0 0,0 0 0 0 0,0-1 0 0 0,0 1-1 0 0,0 0 1 0 0,0 0 0 0 0,-1 0 0 0 0,1 0 0 0 0,-1 1 0 0 0,0-1 0 0 0,0 0 0 0 0,0 1 0 0 0,0-1 0 0 0,1 3-1 0 0,2 7 395 0 0,0 1-1 0 0,0-1 1 0 0,2 24-1 0 0,-2 3 0 0 0,-2 0 0 0 0,-1-1 0 0 0,-2 1 0 0 0,-8 52 0 0 0,-43 151 1504 0 0,50-232-1991 0 0,-1 0 0 0 0,0 0 1 0 0,-1-1-1 0 0,0 1 0 0 0,-1-1 0 0 0,0 0 0 0 0,-9 12 0 0 0,13-22-98 0 0,1 1-1 0 0,-1 0 1 0 0,0-1-1 0 0,0 1 0 0 0,0 0 1 0 0,0-1-1 0 0,1 1 1 0 0,-1-1-1 0 0,0 0 0 0 0,0 1 1 0 0,1-1-1 0 0,-1 1 1 0 0,0-1-1 0 0,0-1 0 0 0,-8-12-7342 0 0,1 0-2501 0 0</inkml:trace>
  <inkml:trace contextRef="#ctx0" brushRef="#br0" timeOffset="1">89 278 17135 0 0,'135'116'8996'0'0,"-107"-90"-6262"0"0,36 25-1 0 0,-54-44-2622 0 0,0 0-1 0 0,1-1 1 0 0,-1-1 0 0 0,1 0-1 0 0,0 0 1 0 0,0-1-1 0 0,1 0 1 0 0,11 2 0 0 0,-21-6-241 0 0,-1 0 0 0 0,1 0-1 0 0,-1 0 1 0 0,1 0 0 0 0,-1 0 0 0 0,1 0 0 0 0,-1 0 0 0 0,1-1 0 0 0,-1 1 0 0 0,1 0 0 0 0,-1-1 0 0 0,3 0 0 0 0,8-8-7415 0 0,-2-4-2494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8783 0 0,'0'0'3306'0'0,"0"1"-2388"0"0,0 6-258 0 0,0-1-1 0 0,0 0 1 0 0,-1 0-1 0 0,1 0 1 0 0,-1 0-1 0 0,-1 0 1 0 0,-3 11-1 0 0,-19 42 135 0 0,-70 128 3451 0 0,58-116-2818 0 0,18-37 743 0 0,-18 48-1 0 0,35-81-2034 0 0,1 0-1 0 0,0-1 1 0 0,-1 1-1 0 0,1-1 0 0 0,0 1 1 0 0,0 0-1 0 0,-1 0 0 0 0,1-1 1 0 0,0 1-1 0 0,0 0 1 0 0,0-1-1 0 0,0 1 0 0 0,0 0 1 0 0,0-1-1 0 0,0 1 1 0 0,0 0-1 0 0,0 0 0 0 0,0-1 1 0 0,0 1-1 0 0,1 0 1 0 0,-1-1-1 0 0,1 2 0 0 0,-1-2-102 0 0,1 1 0 0 0,-1-1 0 0 0,1 0-1 0 0,0 0 1 0 0,-1 0 0 0 0,1 0 0 0 0,-1 0 0 0 0,1 0 0 0 0,0 0-1 0 0,-1 0 1 0 0,1 0 0 0 0,-1-1 0 0 0,1 1 0 0 0,-1 0-1 0 0,1 0 1 0 0,-1 0 0 0 0,1-1 0 0 0,-1 1 0 0 0,1 0-1 0 0,0-1 1 0 0,31-22-188 0 0,-32 23 163 0 0,106-82 62 0 0,48-30-69 0 0,-72 56 0 0 0,-32 26 0 0 0,-37 23 0 0 0,-1-1 0 0 0,1 1 0 0 0,14-14 0 0 0,-24 18 8 0 0,-2 3-14 0 0,0-1-1 0 0,0 0 1 0 0,0 0 0 0 0,0 0 0 0 0,-1 0-1 0 0,1 0 1 0 0,0-1 0 0 0,-1 1-1 0 0,1 0 1 0 0,0 0 0 0 0,-1 0 0 0 0,0 0-1 0 0,1-2 1 0 0,-11 2-974 0 0,-1 3 384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17591 0 0,'23'16'1386'0'0,"0"0"-1"0"0,-2 1 1 0 0,36 36-1 0 0,-12-1 3376 0 0,-15-9-3804 0 0,1 2-1709 0 0,-27-41-1184 0 0,0 1 1 0 0,0 0-1 0 0,9 5 1 0 0</inkml:trace>
  <inkml:trace contextRef="#ctx0" brushRef="#br0" timeOffset="1">202 188 2847 0 0,'6'-22'748'0'0,"-4"18"-16"0"0,0 1-1 0 0,0-1 1 0 0,0 1-1 0 0,1 0 1 0 0,-1-1-1 0 0,1 1 0 0 0,0 0 1 0 0,0 1-1 0 0,0-1 1 0 0,0 0-1 0 0,4-2 1 0 0,38-28 6549 0 0,36-22-2606 0 0,-70 48-3984 0 0,1 1 0 0 0,-1 1-1 0 0,1 0 1 0 0,0 1 0 0 0,21-5 0 0 0,-32 8-576 0 0,0 1 0 0 0,1 0 0 0 0,-1 0-1 0 0,0 0 1 0 0,0 0 0 0 0,0 0 0 0 0,0 0 0 0 0,1 0 0 0 0,-1 0 0 0 0,0 0 0 0 0,0 0 0 0 0,0 1 0 0 0,0-1 0 0 0,0 1 0 0 0,0-1 0 0 0,0 1 0 0 0,1-1-1 0 0,-1 1 1 0 0,0-1 0 0 0,-1 1 0 0 0,3 1 0 0 0,-2 0-10 0 0,1 0 0 0 0,-1 0-1 0 0,0 0 1 0 0,1 0 0 0 0,-1 0-1 0 0,0 0 1 0 0,-1 0 0 0 0,1 0-1 0 0,0 0 1 0 0,0 4 0 0 0,1 5 7 0 0,-1 1 1 0 0,0-1-1 0 0,-2 19 1 0 0,1-26-66 0 0,0 12-461 0 0,-4 52-430 0 0,2-46-2603 0 0,-2 0-3450 0 0,1-10-2185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8519 0 0,'7'3'912'0'0,"-1"-10"-912"0"0,3 4 0 0 0,0 5 576 0 0,1 1 776 0 0,0-1-664 0 0,1 4-392 0 0,-3 0 128 0 0</inkml:trace>
  <inkml:trace contextRef="#ctx0" brushRef="#br0" timeOffset="1">43 175 7199 0 0,'-19'25'495'0'0,"-5"7"12424"0"0,25-33-12142 0 0,-1 0 0 0 0,0-1 1 0 0,1 1-1 0 0,-1 0 1 0 0,1 0-1 0 0,-1 0 1 0 0,1-1-1 0 0,0 1 1 0 0,-1 0-1 0 0,2-1 1 0 0,20-24 370 0 0,-14 16-219 0 0,10-13-408 0 0,23-43 0 0 0,-22 35-1851 0 0,-9 10-680 0 0,-4 10-564 0 0,0-1-3613 0 0,3 1-2533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17967 0 0,'7'20'1600'0'0,"0"2"-1280"0"0,4 6 664 0 0,-3 0 136 0 0,0-1 24 0 0,-1 5 8 0 0,2 2 72 0 0,-2 3 24 0 0,-1-1 0 0 0,2 7 0 0 0,-1-3-1000 0 0,-1-10-248 0 0,1-3 0 0 0,0-7 168 0 0,-1-6-8 0 0,0-1-8 0 0</inkml:trace>
  <inkml:trace contextRef="#ctx0" brushRef="#br0" timeOffset="1">49 434 19207 0 0,'0'0'2912'0'0,"6"-4"-1960"0"0,3-2 24 0 0,1-3 8 0 0,0 0-792 0 0,1-1-192 0 0,-2 1 0 0 0,4 2 1024 0 0,-3 0 168 0 0,-3 1 32 0 0,4 0 8 0 0,-1 0-1232 0 0,-1 2-328 0 0,-3 1-24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1 368 22775 0 0,'0'0'1755'0'0,"1"-15"1687"0"0,2 8-2916 0 0,0 1-1 0 0,1-1 1 0 0,0 1 0 0 0,0 0-1 0 0,0 1 1 0 0,0-1-1 0 0,9-7 1 0 0,41-33-124 0 0,-19 17-218 0 0,201-174-180 0 0,-233 200-4 0 0,0 1 0 0 0,0-1 0 0 0,0 1 0 0 0,1 0 0 0 0,-1 0 0 0 0,5-2 0 0 0,1 3 0 0 0,0 5-1456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77 11775 0 0,'-9'3'311'0'0,"-13"5"366"0"0,22-8-673 0 0,0 0-1 0 0,0 0 0 0 0,0 0 0 0 0,0 0 1 0 0,0 0-1 0 0,1 0 0 0 0,-1 0 1 0 0,0-1-1 0 0,0 1 0 0 0,0 0 0 0 0,0 0 1 0 0,0 0-1 0 0,0 0 0 0 0,0 0 1 0 0,0 0-1 0 0,0 0 0 0 0,0 0 0 0 0,0 0 1 0 0,0 0-1 0 0,0 0 0 0 0,0 0 1 0 0,0 0-1 0 0,0 0 0 0 0,0 0 0 0 0,0 0 1 0 0,0 0-1 0 0,0-1 0 0 0,0 1 1 0 0,0 0-1 0 0,0 0 0 0 0,0 0 0 0 0,0 0 1 0 0,0 0-1 0 0,0 0 0 0 0,0 0 1 0 0,0 0-1 0 0,-1 0 0 0 0,1 0 0 0 0,0 0 1 0 0,0 0-1 0 0,0 0 0 0 0,0 0 1 0 0,0 0-1 0 0,0 0 0 0 0,0 0 0 0 0,0 0 1 0 0,0 0-1 0 0,0 0 0 0 0,0 0 1 0 0,0 0-1 0 0,0 0 0 0 0,0 0 0 0 0,0 0 1 0 0,0 0-1 0 0,0 0 0 0 0,0 0 1 0 0,0 0-1 0 0,-1 0 0 0 0,1 0 0 0 0,12-10 68 0 0,-2 3 21 0 0,0 2 1 0 0,0-1-1 0 0,1 1 0 0 0,0 1 0 0 0,16-5 0 0 0,58-12 1107 0 0,-81 21-1140 0 0,40-8 1142 0 0,1 3 0 0 0,0 1 0 0 0,0 3 1 0 0,85 7-1 0 0,178 47 614 0 0,167 84 996 0 0,-346-88-1949 0 0,150 81 1 0 0,-241-111-460 0 0,62 44-1 0 0,-85-52-367 0 0,-1 1 0 0 0,0 0-1 0 0,0 1 1 0 0,-1 0 0 0 0,-1 2-1 0 0,16 22 1 0 0,-25-32-157 0 0,0 0 0 0 0,-1 0 1 0 0,0 1-1 0 0,0-1 0 0 0,0 1 0 0 0,1 6 0 0 0,3 19-3250 0 0,-6-30 3172 0 0,0 8-5824 0 0,-5 1-1663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7 101 4255 0 0,'-6'-3'3362'0'0,"7"2"-2304"0"0,3-2-455 0 0,1 1-99 0 0,-1-1 0 0 0,0 1 0 0 0,0-1 0 0 0,0 0 1 0 0,0 0-1 0 0,0-1 0 0 0,-1 1 0 0 0,7-8 0 0 0,-8 8-381 0 0,0 1-1 0 0,0 0 1 0 0,1 0-1 0 0,-1 0 1 0 0,1 0 0 0 0,-1 0-1 0 0,1 0 1 0 0,0 1-1 0 0,0-1 1 0 0,0 1-1 0 0,5-2 1 0 0,12-6 286 0 0,-9 3-262 0 0,-7 3-90 0 0,1 0-1 0 0,0 0 0 0 0,0 1 0 0 0,0 0 1 0 0,0 0-1 0 0,0 1 0 0 0,0-1 0 0 0,8 0 1 0 0,5 2-1001 0 0,-8 4-3387 0 0</inkml:trace>
  <inkml:trace contextRef="#ctx0" brushRef="#br0" timeOffset="1">61 270 5095 0 0,'-1'-1'91'0'0,"0"0"-1"0"0,-1 0 0 0 0,1 0 0 0 0,-1 0 0 0 0,1 0 0 0 0,-1 1 0 0 0,0-1 1 0 0,1 1-1 0 0,-1-1 0 0 0,0 1 0 0 0,-1 0 0 0 0,2 0 29 0 0,1 0 0 0 0,0 0 0 0 0,-1 0 0 0 0,1 0 0 0 0,0 0 0 0 0,0 0 0 0 0,-1-1 0 0 0,1 1 0 0 0,0 0 0 0 0,-1 0 1 0 0,1 0-1 0 0,0 0 0 0 0,-1 0 0 0 0,1 0 0 0 0,0-1 0 0 0,0 1 0 0 0,-1 0 0 0 0,1 0 0 0 0,0 0 0 0 0,0-1 0 0 0,-1 1 0 0 0,1 0 0 0 0,0 0 0 0 0,0-1 0 0 0,0 1 0 0 0,0 0 0 0 0,-1-1 0 0 0,1 1 0 0 0,0 0 0 0 0,0-1 0 0 0,0 1 0 0 0,0 0 0 0 0,0 0 0 0 0,0-1 1 0 0,0 1-1 0 0,0 0 0 0 0,0-1 0 0 0,0 0 66 0 0,0 1 0 0 0,0-1 0 0 0,0 1 0 0 0,0 0 0 0 0,0-1 0 0 0,1 1 0 0 0,-1-1-1 0 0,0 1 1 0 0,0 0 0 0 0,0-1 0 0 0,1 1 0 0 0,-1 0 0 0 0,0-1 0 0 0,1 1 0 0 0,-1 0 0 0 0,0 0 0 0 0,1-1 0 0 0,-1 1 0 0 0,0 0 0 0 0,1 0 0 0 0,-1-1 0 0 0,1 1 0 0 0,9-9 1663 0 0,-9 7-1651 0 0,1 0 0 0 0,0 0 0 0 0,0 0 0 0 0,-1 0 0 0 0,1 0 0 0 0,0 1 0 0 0,0-1 0 0 0,4-1 0 0 0,10-10 570 0 0,-13 10-638 0 0,-1 1-1 0 0,1 0 1 0 0,0-1-1 0 0,0 1 0 0 0,0 0 1 0 0,6-2-1 0 0,9-8 199 0 0,-15 10-329 0 0,1 1 1 0 0,-1-1 0 0 0,0 1 0 0 0,0 0 0 0 0,1 0 0 0 0,-1 0 0 0 0,1 0 0 0 0,-1 1 0 0 0,4-1 0 0 0,7-1-5891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4951 0 0,'67'59'2270'0'0,"-59"-52"-1419"0"0,0-1 1 0 0,1-1 0 0 0,-1 1-1 0 0,1-1 1 0 0,0-1 0 0 0,19 8-1 0 0,6 2 746 0 0,49 25 2283 0 0,110 33-1 0 0,-58-35-879 0 0,-112-33-2345 0 0,0 0 1 0 0,1-2-1 0 0,44 0 0 0 0,-66-2-574 0 0,0-1 1 0 0,0 1-1 0 0,0 0 1 0 0,0 0-1 0 0,0-1 0 0 0,0 0 1 0 0,0 1-1 0 0,0-1 1 0 0,0 0-1 0 0,0 0 1 0 0,0 0-1 0 0,0 0 0 0 0,-1 0 1 0 0,1 0-1 0 0,0-1 1 0 0,-1 1-1 0 0,1 0 0 0 0,1-3 1 0 0,-1 1 32 0 0,0 0 0 0 0,-1 0 1 0 0,1 1-1 0 0,-1-1 1 0 0,0 0-1 0 0,0-1 0 0 0,0 1 1 0 0,0 0-1 0 0,0 0 0 0 0,0-6 1 0 0,-1-6 145 0 0,0 0 0 0 0,-1 1 0 0 0,-1-1 0 0 0,-4-17 1 0 0,5 27-243 0 0,-5-21 87 0 0,-1 0-1 0 0,-1 1 1 0 0,-1 0 0 0 0,-12-24 0 0 0,-12-11-9173 0 0,13 26-1128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1338 550 4543 0 0,'-15'-7'281'0'0,"1"-1"0"0"0,0-1 0 0 0,-20-15-1 0 0,17 11 364 0 0,-21-12 1 0 0,31 22-516 0 0,0-1 1 0 0,0 1 0 0 0,0 0 0 0 0,0 1 0 0 0,0 0 0 0 0,-15-3-1 0 0,4 4 124 0 0,1 0-1 0 0,-1 1 1 0 0,0 1-1 0 0,1 1 0 0 0,-31 6 1 0 0,-83 31 1056 0 0,95-27-810 0 0,1 2-1 0 0,1 1 0 0 0,1 2 1 0 0,0 1-1 0 0,1 2 1 0 0,1 0-1 0 0,1 3 0 0 0,-33 31 1 0 0,-145 158 1540 0 0,150-143-1083 0 0,-69 101-1 0 0,105-135-440 0 0,1 1 0 0 0,3 1 0 0 0,0 1 0 0 0,3 0 0 0 0,1 2 0 0 0,1-1 0 0 0,-7 49 0 0 0,14-54-237 0 0,2 0 0 0 0,1 1 0 0 0,2-1 0 0 0,2 0 0 0 0,1 1 0 0 0,1-1 0 0 0,2 0 0 0 0,1 0 0 0 0,12 35 0 0 0,-9-44-168 0 0,1-1 0 0 0,1 0-1 0 0,1-1 1 0 0,1 0 0 0 0,1-1 0 0 0,1-1-1 0 0,1 0 1 0 0,1-1 0 0 0,0 0 0 0 0,2-2-1 0 0,0 0 1 0 0,32 22 0 0 0,-16-16 16 0 0,0-2-1 0 0,1-1 1 0 0,1-2 0 0 0,1-2-1 0 0,1-1 1 0 0,0-2-1 0 0,45 9 1 0 0,-40-14 62 0 0,-1-2 0 0 0,1-2 0 0 0,0-2-1 0 0,46-2 1 0 0,176-29 462 0 0,-182 13-639 0 0,-1-4-1 0 0,122-44 0 0 0,-102 22 68 0 0,144-79 0 0 0,-199 93-55 0 0,-1-3 0 0 0,-2-2 0 0 0,-1-2 0 0 0,-1-1 0 0 0,-2-3 0 0 0,-2-1 0 0 0,-1-2 0 0 0,-3-1 0 0 0,-1-2 1 0 0,-2-2-1 0 0,-2 0 0 0 0,-2-2 0 0 0,30-71 0 0 0,-47 93-7 0 0,-1 0 1 0 0,-1 0 0 0 0,-2-1 0 0 0,7-39 0 0 0,-9 24 34 0 0,-2-1 0 0 0,-1 0 0 0 0,-9-81 0 0 0,-2 59 61 0 0,-34-121 0 0 0,18 106-106 0 0,-52-109 1 0 0,57 144-29 0 0,-3 1 1 0 0,-1 1-1 0 0,-43-55 0 0 0,48 74-140 0 0,-1 0-1 0 0,-2 2 0 0 0,0 0 0 0 0,-1 2 0 0 0,-1 0 0 0 0,-38-23 0 0 0,40 30-83 0 0,-1 1-1 0 0,0 1 1 0 0,-1 1-1 0 0,0 2 1 0 0,0 0-1 0 0,-1 1 1 0 0,1 1-1 0 0,-2 2 0 0 0,1 0 1 0 0,0 2-1 0 0,-27 0 1 0 0,7 4-446 0 0,-1 2 1 0 0,1 2-1 0 0,-1 2 0 0 0,-85 27 1 0 0,59-9-2295 0 0,2 2 0 0 0,-82 47 0 0 0,43-13-3285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 4543 0 0,'-10'-3'80'0'0,"8"2"-50"0"0,-1 0 0 0 0,0 0 0 0 0,0 0 0 0 0,0 1 0 0 0,0-1 0 0 0,0 1 0 0 0,-4 0 0 0 0,7 0-25 0 0,-1 0 0 0 0,0 1-1 0 0,0-1 1 0 0,1 0 0 0 0,-1 1 0 0 0,0-1 0 0 0,0 1 0 0 0,1-1 0 0 0,-1 0-1 0 0,1 1 1 0 0,-1-1 0 0 0,0 1 0 0 0,1 0 0 0 0,-1-1 0 0 0,1 1-1 0 0,-1 0 1 0 0,1-1 0 0 0,-1 1 0 0 0,1 0 0 0 0,0-1 0 0 0,-1 1 0 0 0,1 0-1 0 0,0 0 1 0 0,0-1 0 0 0,-1 1 0 0 0,1 0 0 0 0,0 0 0 0 0,0 0 0 0 0,0-1-1 0 0,0 1 1 0 0,0 1 0 0 0,-5 53-366 0 0,4 67 0 0 0,7-3 395 0 0,3-37 885 0 0,24 100-1 0 0,21 18 1474 0 0,-22-70-516 0 0,20 65 940 0 0,-7-32-1125 0 0,66 244 705 0 0,95 380 2452 0 0,-123-438-3144 0 0,20 85-676 0 0,-3-51-618 0 0,-80-311-315 0 0,109 298 492 0 0,-68-212-189 0 0,65 153 320 0 0,24 68-237 0 0,-97-206-337 0 0,-50-163-296 0 0,0-1-1 0 0,-1 1 0 0 0,0 0 1 0 0,-1-1-1 0 0,0 1 1 0 0,0 18-1 0 0,-1-28 95 0 0,0 1 0 0 0,0-1 0 0 0,0 0 0 0 0,0 1 0 0 0,0-1 0 0 0,0 0 1 0 0,0 1-1 0 0,0-1 0 0 0,0 0 0 0 0,-1 1 0 0 0,1-1 0 0 0,0 0 0 0 0,0 1 0 0 0,0-1 0 0 0,0 0 0 0 0,-1 0 0 0 0,1 1 0 0 0,0-1 0 0 0,0 0 0 0 0,-1 1 0 0 0,1-1 1 0 0,0 0-1 0 0,0 0 0 0 0,-1 0 0 0 0,1 1 0 0 0,0-1 0 0 0,-1 0 0 0 0,1 0 0 0 0,0 0 0 0 0,-1 0 0 0 0,-9-4-7144 0 0,-1-4-420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7487 0 0,'45'62'770'0'0,"53"75"2614"0"0,-80-111-1917 0 0,0-1 0 0 0,1-1 0 0 0,2 0 0 0 0,0-2 0 0 0,33 27 0 0 0,-50-46-1211 0 0,0 0-1 0 0,0 0 0 0 0,1 0 1 0 0,-1-1-1 0 0,1 1 0 0 0,0-1 1 0 0,-1 0-1 0 0,1-1 0 0 0,0 1 1 0 0,0-1-1 0 0,7 1 1 0 0,-9-2-155 0 0,1 0 1 0 0,-1 0 0 0 0,1 0-1 0 0,-1 0 1 0 0,0-1-1 0 0,1 0 1 0 0,-1 1 0 0 0,0-1-1 0 0,0-1 1 0 0,1 1 0 0 0,-1 0-1 0 0,0-1 1 0 0,0 1 0 0 0,0-1-1 0 0,-1 0 1 0 0,1 0 0 0 0,0 0-1 0 0,2-3 1 0 0,3-4 25 0 0,0 0 0 0 0,-1 0 0 0 0,0-1-1 0 0,0 0 1 0 0,-1 0 0 0 0,-1-1 0 0 0,1 0 0 0 0,3-13 0 0 0,25-95 278 0 0,-33 114-389 0 0,25-113-718 0 0,-10 39-5884 0 0,-4 9-1881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210 263 3423 0 0,'0'0'264'0'0,"4"-6"135"0"0,-2-1 107 0 0,0 0 0 0 0,0-1 0 0 0,-1 1 0 0 0,0 0 0 0 0,0-1 1 0 0,-1 0-1 0 0,0 1 0 0 0,-2-13 0 0 0,2-3 783 0 0,-1 11-402 0 0,0 1 0 0 0,-4-16 0 0 0,1 2 180 0 0,2 17-686 0 0,0-1-1 0 0,0 1 1 0 0,-1-1 0 0 0,0 1-1 0 0,-6-12 1 0 0,8 19-326 0 0,0 0-1 0 0,1 0 1 0 0,-1-1 0 0 0,0 1 0 0 0,0 0 0 0 0,0 0-1 0 0,0 0 1 0 0,0 0 0 0 0,0 0 0 0 0,-1 0 0 0 0,1 0-1 0 0,0 1 1 0 0,0-1 0 0 0,-1 0 0 0 0,1 1-1 0 0,0-1 1 0 0,-1 1 0 0 0,1-1 0 0 0,-3 0 0 0 0,2 1-20 0 0,0 0 0 0 0,0 0 1 0 0,-1 0-1 0 0,1 1 0 0 0,0-1 1 0 0,0 1-1 0 0,0-1 1 0 0,0 1-1 0 0,0-1 0 0 0,-1 1 1 0 0,-2 2-1 0 0,-2 1-19 0 0,0 1 0 0 0,1 0-1 0 0,-1 0 1 0 0,1 0 0 0 0,-10 12 0 0 0,10-10-7 0 0,-3 2 7 0 0,1 0 0 0 0,0 1-1 0 0,0 0 1 0 0,1 1 0 0 0,1 0 0 0 0,-1 0 0 0 0,2 0 0 0 0,-7 19 0 0 0,9-15 84 0 0,0 0 0 0 0,1 1 0 0 0,1-1 0 0 0,1 1 0 0 0,0-1 0 0 0,3 23 1 0 0,-1-12 320 0 0,-1-20-317 0 0,0 0 0 0 0,0-1 0 0 0,0 1 0 0 0,0-1 0 0 0,1 0 0 0 0,0 1 0 0 0,0-1 0 0 0,1 0 0 0 0,0 0 0 0 0,-1 0 0 0 0,1-1 0 0 0,1 1 0 0 0,-1-1 0 0 0,1 1 0 0 0,5 4 0 0 0,-7-8-49 0 0,-1 1-1 0 0,1-1 1 0 0,-1 0 0 0 0,1 0-1 0 0,-1 0 1 0 0,1 0-1 0 0,0 0 1 0 0,-1 0 0 0 0,1 0-1 0 0,0 0 1 0 0,0-1-1 0 0,0 1 1 0 0,0-1 0 0 0,0 0-1 0 0,-1 1 1 0 0,1-1-1 0 0,3 0 1 0 0,-1 0 41 0 0,-1-1 0 0 0,1 1 0 0 0,-1-1 0 0 0,0 0 0 0 0,0 0 0 0 0,1 0 0 0 0,-1-1-1 0 0,0 1 1 0 0,4-3 0 0 0,2-2 127 0 0,-1 0 0 0 0,0-1 0 0 0,0 0-1 0 0,0-1 1 0 0,9-11 0 0 0,4-9 122 0 0,-1-2 0 0 0,-1-1 1 0 0,27-62-1 0 0,-41 83-333 0 0,1 5-12 0 0,-3 9 0 0 0,-1 7 0 0 0,-2-11 0 0 0,1 13 99 0 0,0 0-1 0 0,-3 22 1 0 0,0-22 47 0 0,2 0 0 0 0,1 22-1 0 0,0-14 184 0 0,-1-16-218 0 0,1 0 0 0 0,-1 0 1 0 0,0 0-1 0 0,1-1 0 0 0,0 1 0 0 0,0 0 1 0 0,3 5-1 0 0,-1-4 46 0 0,-2-3-60 0 0,0-1 0 0 0,0 0 0 0 0,0 1 0 0 0,1-1 0 0 0,-1 0 0 0 0,1 1 0 0 0,1 1 0 0 0,-1-3-79 0 0,-1 0 0 0 0,0 0 0 0 0,0-1 0 0 0,0 1 0 0 0,1-1 0 0 0,-1 1 0 0 0,0-1-1 0 0,1 1 1 0 0,-1-1 0 0 0,0 0 0 0 0,1 1 0 0 0,-1-1 0 0 0,0 0 0 0 0,1 0 0 0 0,-1 0 0 0 0,1 0 0 0 0,1 0 0 0 0,9-2-50 0 0,0 0 0 0 0,24-6 0 0 0,2-5-7705 0 0,-11 3-1094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10879 0 0,'7'-8'1148'0'0,"-6"7"-920"0"0,1 6 9 0 0,-1 0 0 0 0,1 1 0 0 0,-1-1 0 0 0,0 0 0 0 0,-1 1 0 0 0,1-1 1 0 0,-1 7-1 0 0,0 3 356 0 0,2 70 1355 0 0,-11 105 0 0 0,1-49 369 0 0,7-131-2016 0 0,1-5 18 0 0,-1 0 0 0 0,1 1 1 0 0,0-1-1 0 0,1 0 0 0 0,-1 1 1 0 0,3 7-1 0 0,-3-12 81 0 0,7-6 330 0 0,0-3-670 0 0,0 0 0 0 0,-1 0 0 0 0,0-1 0 0 0,-1 1 0 0 0,0-2 0 0 0,0 1-1 0 0,3-11 1 0 0,6-9-1 0 0,-5 11-51 0 0,7-15 13 0 0,2 0 0 0 0,1 1 1 0 0,33-40-1 0 0,-43 63-21 0 0,-9 9 1 0 0,0-1 0 0 0,0 1 0 0 0,0 0-1 0 0,0 0 1 0 0,1-1 0 0 0,-1 1 0 0 0,0 0 0 0 0,0 0-1 0 0,1 0 1 0 0,-1-1 0 0 0,0 1 0 0 0,0 0 0 0 0,1 0 0 0 0,-1 0-1 0 0,0 0 1 0 0,1 0 0 0 0,-1-1 0 0 0,0 1 0 0 0,1 0 0 0 0,-1 0-1 0 0,0 0 1 0 0,0 0 0 0 0,1 0 0 0 0,-1 0 0 0 0,1 0-1 0 0,0 1 18 0 0,0 1 0 0 0,0-1 0 0 0,1 0 0 0 0,-1 1 0 0 0,0-1 0 0 0,0 1-1 0 0,0-1 1 0 0,-1 1 0 0 0,1-1 0 0 0,0 1 0 0 0,-1-1 0 0 0,1 1-1 0 0,0 3 1 0 0,6 26 328 0 0,-3 38 1485 0 0,-4-49-1253 0 0,2 0 1 0 0,4 26-1 0 0,0-28-129 0 0,0-10-262 0 0,-5-7-248 0 0,1 0 0 0 0,0 0 1 0 0,-1 0-1 0 0,1 0 0 0 0,0-1 0 0 0,0 1 1 0 0,0 0-1 0 0,0-1 0 0 0,0 1 0 0 0,0-1 1 0 0,-1 0-1 0 0,1 1 0 0 0,0-1 1 0 0,0 0-1 0 0,0 0 0 0 0,0 0 0 0 0,0-1 1 0 0,0 1-1 0 0,0 0 0 0 0,0-1 0 0 0,2 0 1 0 0,6-4-735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3223 0 0,'8'7'3898'0'0,"5"-3"-844"0"0,-8-3-2444 0 0,1 0-1 0 0,0-1 0 0 0,-1 0 0 0 0,1 0 1 0 0,-1 0-1 0 0,1-1 0 0 0,-1 1 0 0 0,1-2 1 0 0,-1 1-1 0 0,1 0 0 0 0,-1-1 0 0 0,0 0 1 0 0,1 0-1 0 0,-1-1 0 0 0,0 0 0 0 0,-1 1 1 0 0,1-1-1 0 0,7-7 0 0 0,-5 4-557 0 0,0-1 0 0 0,0 0 0 0 0,-1 0 0 0 0,0 0-1 0 0,-1-1 1 0 0,0 0 0 0 0,0 0 0 0 0,0 0 0 0 0,-1-1 0 0 0,0 1 0 0 0,-1-1-1 0 0,0 0 1 0 0,0 0 0 0 0,-1 0 0 0 0,0-1 0 0 0,-1 1 0 0 0,1-12-1 0 0,-2 14-30 0 0,0-1-1 0 0,-1 1 0 0 0,1-1 0 0 0,-2 1 0 0 0,-1-10 0 0 0,2 16-7 0 0,1-1-1 0 0,-1 1 1 0 0,1-1-1 0 0,-1 1 1 0 0,0-1-1 0 0,0 1 1 0 0,1 0-1 0 0,-1 0 1 0 0,0-1-1 0 0,0 1 1 0 0,0 0-1 0 0,0 0 1 0 0,-1 0-1 0 0,1 0 1 0 0,0 0-1 0 0,0 0 1 0 0,-1 0 0 0 0,1 1-1 0 0,0-1 1 0 0,-1 0-1 0 0,1 1 1 0 0,-1-1-1 0 0,1 1 1 0 0,-1-1-1 0 0,1 1 1 0 0,-1 0-1 0 0,1 0 1 0 0,-1 0-1 0 0,0-1 1 0 0,1 1-1 0 0,-3 1 1 0 0,-1 0 29 0 0,0-1-1 0 0,1 1 1 0 0,-1 1 0 0 0,1-1-1 0 0,0 1 1 0 0,-1 0 0 0 0,1 0-1 0 0,0 0 1 0 0,0 0 0 0 0,0 1 0 0 0,0-1-1 0 0,1 1 1 0 0,-1 0 0 0 0,1 0-1 0 0,-1 1 1 0 0,1-1 0 0 0,0 1-1 0 0,0-1 1 0 0,-3 7 0 0 0,1-2 90 0 0,1 1 1 0 0,-1-1-1 0 0,2 1 0 0 0,-1 0 1 0 0,1 0-1 0 0,1 1 0 0 0,-1-1 1 0 0,0 14-1 0 0,1-13 77 0 0,2 1 0 0 0,-1 0 0 0 0,2-1 0 0 0,-1 1-1 0 0,1 0 1 0 0,1-1 0 0 0,0 1 0 0 0,4 11 0 0 0,-4-17-116 0 0,0 1 0 0 0,0-1 0 0 0,1 0 1 0 0,0 0-1 0 0,0-1 0 0 0,0 1 0 0 0,0 0 0 0 0,1-1 1 0 0,0 0-1 0 0,0 0 0 0 0,0 0 0 0 0,1 0 0 0 0,-1-1 0 0 0,1 1 1 0 0,-1-1-1 0 0,11 4 0 0 0,-12-5-108 0 0,0-1 0 0 0,0 1 0 0 0,1-1 0 0 0,-1 0-1 0 0,1 0 1 0 0,-1 0 0 0 0,1 0 0 0 0,-1-1 0 0 0,1 1 0 0 0,-1-1 0 0 0,1 0 0 0 0,0 0-1 0 0,-1 0 1 0 0,1-1 0 0 0,-1 1 0 0 0,1-1 0 0 0,-1 0 0 0 0,5-1 0 0 0,-5 0-1135 0 0,1 0 1 0 0,-1 0 0 0 0,1 0 0 0 0,-1-1 0 0 0,0 1-1 0 0,4-4 1 0 0,6-8-7607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5495 0 0,'0'0'423'0'0,"0"2"-278"0"0,0 14 1705 0 0,2 83 8566 0 0,6-32-6907 0 0,-6-63-3316 0 0,-1 0 1 0 0,0-1 0 0 0,1 1-1 0 0,0 0 1 0 0,-1 0-1 0 0,4 3 1 0 0,4 10 1052 0 0,-6-14-913 0 0,0 0 1 0 0,0 0-1 0 0,1 0 0 0 0,-1-1 1 0 0,7 4-1 0 0,-9-6-320 0 0,0 1 0 0 0,1-1 0 0 0,-1 0 0 0 0,0 0 1 0 0,1 0-1 0 0,-1 0 0 0 0,0 0 0 0 0,1-1 0 0 0,-1 1 0 0 0,0 0 0 0 0,0-1 0 0 0,1 1 0 0 0,-1-1 0 0 0,0 1 0 0 0,0-1 1 0 0,1 1-1 0 0,-1-1 0 0 0,0 0 0 0 0,0 0 0 0 0,0 1 0 0 0,0-1 0 0 0,0 0 0 0 0,0 0 0 0 0,0 0 0 0 0,-1 0 0 0 0,1 0 1 0 0,0 0-1 0 0,0-1 0 0 0,-1 1 0 0 0,1 0 0 0 0,0-2 0 0 0,0-2 11 0 0,0 0 0 0 0,1 0 0 0 0,-2 0 1 0 0,1 0-1 0 0,-1-1 0 0 0,0-5 0 0 0,1 10-20 0 0,0 0 0 0 0,-1 0 0 0 0,1 0 0 0 0,0 0 0 0 0,0 1 0 0 0,0-1 0 0 0,0 0 0 0 0,0 0 0 0 0,0 1 0 0 0,0-1 0 0 0,0 1 0 0 0,0-1 1 0 0,2 0-1 0 0,0 0-1 0 0,-2 0-3 0 0,0 1 0 0 0,1-1 0 0 0,-1 1 0 0 0,0-1 0 0 0,1 1 0 0 0,-1-1 0 0 0,0 1 0 0 0,1 0 0 0 0,-1 0 0 0 0,0 0 0 0 0,1 0 0 0 0,-1 0 0 0 0,1 0 0 0 0,-1 0 0 0 0,0 0 0 0 0,1 0 0 0 0,-1 0 0 0 0,0 1 0 0 0,1-1 0 0 0,-1 1 0 0 0,0-1 0 0 0,1 1 0 0 0,-1 0 0 0 0,1 0 0 0 0,3 3 0 0 0,-1-1 0 0 0,1 1 0 0 0,-1 0 0 0 0,6 8 0 0 0,7 6 0 0 0,-10-12 16 0 0,0 0-1 0 0,0-1 1 0 0,0 0-1 0 0,1 0 1 0 0,8 4-1 0 0,-12-8-7 0 0,0 1 0 0 0,0-1 0 0 0,-1 0 0 0 0,1 0 0 0 0,0-1 0 0 0,0 1 0 0 0,0-1 0 0 0,0 0-1 0 0,0 0 1 0 0,0 0 0 0 0,0 0 0 0 0,0-1 0 0 0,6-1 0 0 0,-4 1 21 0 0,0 0 0 0 0,0-1 0 0 0,0 0 1 0 0,0 0-1 0 0,-1-1 0 0 0,1 1 0 0 0,-1-1 0 0 0,0 0 0 0 0,0-1 0 0 0,0 1 0 0 0,0-1 0 0 0,0 0 1 0 0,-1 0-1 0 0,0-1 0 0 0,0 1 0 0 0,0-1 0 0 0,6-10 0 0 0,-5 9 23 0 0,-2-1 1 0 0,1 0-1 0 0,-1 0 1 0 0,0 0-1 0 0,0 0 0 0 0,2-14 1 0 0,-4 19-34 0 0,-1-1 1 0 0,1 0 0 0 0,-1 1 0 0 0,0-1-1 0 0,0 0 1 0 0,0 0 0 0 0,0 1-1 0 0,-1-1 1 0 0,1 0 0 0 0,-1 0 0 0 0,0 1-1 0 0,1-1 1 0 0,-1 0 0 0 0,0 1-1 0 0,-1-1 1 0 0,1 1 0 0 0,0 0 0 0 0,-1-1-1 0 0,1 1 1 0 0,-1 0 0 0 0,0 0-1 0 0,-2-3 1 0 0,-3-1-4 0 0,1-1 0 0 0,0 0 0 0 0,1-1 0 0 0,-1 1 0 0 0,1-1 0 0 0,1 0 1 0 0,0-1-1 0 0,0 1 0 0 0,-4-14 0 0 0,5 14-2010 0 0,1-1-1 0 0,0 0 1 0 0,-1-9 0 0 0,1-8-6946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199 770 6967 0 0,'-3'-20'559'0'0,"0"-7"-390"0"0,-8-33-1 0 0,8 47-246 0 0,1 6 483 0 0,1 0 0 0 0,-1 0-1 0 0,0-1 1 0 0,-1 1 0 0 0,0 1 0 0 0,0-1 0 0 0,0 0 0 0 0,-1 1-1 0 0,0-1 1 0 0,-9-9 0 0 0,12 14 212 0 0,1 2-570 0 0,0 0 0 0 0,-1-1 0 0 0,1 1-1 0 0,0-1 1 0 0,-1 1 0 0 0,1-1 0 0 0,0 1 0 0 0,-1 0-1 0 0,1-1 1 0 0,-1 1 0 0 0,1 0 0 0 0,-1-1-1 0 0,1 1 1 0 0,-1 0 0 0 0,1 0 0 0 0,-1-1-1 0 0,1 1 1 0 0,-1 0 0 0 0,1 0 0 0 0,-1 0 0 0 0,0 0-1 0 0,1 0 1 0 0,-1 0 0 0 0,1 0 0 0 0,-1 0-1 0 0,0 0 1 0 0,-15 2 678 0 0,11 0-639 0 0,-1 1-1 0 0,0 1 1 0 0,1-1 0 0 0,0 1-1 0 0,0-1 1 0 0,0 2-1 0 0,0-1 1 0 0,1 0-1 0 0,-1 1 1 0 0,1 0-1 0 0,0 0 1 0 0,1 0 0 0 0,-1 0-1 0 0,1 1 1 0 0,0 0-1 0 0,-4 11 1 0 0,1 0-82 0 0,0 0 0 0 0,1 1 1 0 0,1 0-1 0 0,-3 27 0 0 0,6-35 57 0 0,1 0 0 0 0,0 0 1 0 0,0-1-1 0 0,1 1 0 0 0,0 0 0 0 0,4 15 0 0 0,-4-20 58 0 0,1 0 0 0 0,0 0 0 0 0,0 0 0 0 0,0 0 0 0 0,1 0 1 0 0,-1-1-1 0 0,1 1 0 0 0,1-1 0 0 0,-1 1 0 0 0,0-1 0 0 0,1 0 0 0 0,8 6 0 0 0,-12-9-81 0 0,1 0-1 0 0,0-1 0 0 0,0 1 1 0 0,0 0-1 0 0,1-1 0 0 0,-1 1 1 0 0,0-1-1 0 0,0 1 0 0 0,0-1 1 0 0,0 0-1 0 0,0 0 1 0 0,1 1-1 0 0,-1-1 0 0 0,0 0 1 0 0,0 0-1 0 0,0 0 0 0 0,1 0 1 0 0,-1 0-1 0 0,0 0 0 0 0,2-1 1 0 0,-1 0 3 0 0,0 1 0 0 0,0-1 0 0 0,0 0 0 0 0,-1 0 0 0 0,1-1 0 0 0,0 1 0 0 0,0 0 1 0 0,-1 0-1 0 0,1-1 0 0 0,2-2 0 0 0,1-3 50 0 0,0 0 1 0 0,0 0-1 0 0,-1-1 0 0 0,6-13 1 0 0,5-16 131 0 0,18-74 0 0 0,-1-42-130 0 0,-18 77-6 0 0,5-28-35 0 0,-5 0-1 0 0,1-162 1 0 0,-20 276 68 0 0,-1 9-115 0 0,1 21 215 0 0,1 0-1 0 0,2 1 0 0 0,2 0 1 0 0,1-1-1 0 0,3 1 1 0 0,15 74-1 0 0,-13-89 97 0 0,2-1-1 0 0,0 0 1 0 0,19 38-1 0 0,-19-48-194 0 0,0-1 1 0 0,1 0-1 0 0,0 0 1 0 0,1-1-1 0 0,0 0 1 0 0,25 22-1 0 0,-31-31-84 0 0,0-1-1 0 0,0-1 1 0 0,0 1 0 0 0,1 0-1 0 0,-1-1 1 0 0,1 0 0 0 0,-1 0-1 0 0,1 0 1 0 0,0-1 0 0 0,0 0-1 0 0,0 0 1 0 0,0 0 0 0 0,0 0-1 0 0,0-1 1 0 0,6 0 0 0 0,-7 0-2 0 0,0 0 0 0 0,-1-1 1 0 0,1 0-1 0 0,0 0 0 0 0,0 0 0 0 0,-1 0 1 0 0,1 0-1 0 0,-1-1 0 0 0,1 0 1 0 0,-1 0-1 0 0,1 0 0 0 0,-1 0 1 0 0,0 0-1 0 0,0 0 0 0 0,0-1 1 0 0,0 0-1 0 0,-1 1 0 0 0,1-1 0 0 0,-1 0 1 0 0,3-5-1 0 0,3-5 31 0 0,-1 0 0 0 0,0-1-1 0 0,-2 0 1 0 0,1 0 0 0 0,-2 0-1 0 0,0-1 1 0 0,0 1 0 0 0,-1-1 0 0 0,-1 0-1 0 0,-1 0 1 0 0,0 0 0 0 0,-1 0-1 0 0,-3-24 1 0 0,2 34-52 0 0,0 1-1 0 0,-1-1 1 0 0,1 1 0 0 0,-1 0-1 0 0,0-1 1 0 0,-1 1 0 0 0,1 0-1 0 0,-1 0 1 0 0,0 1 0 0 0,0-1-1 0 0,0 1 1 0 0,0-1-1 0 0,0 1 1 0 0,-1 0 0 0 0,0 0-1 0 0,-4-2 1 0 0,5 3-5 0 0,1 0-1 0 0,-1 0 1 0 0,0 1 0 0 0,0-1-1 0 0,0 1 1 0 0,0 0 0 0 0,-1 0-1 0 0,1 0 1 0 0,0 0 0 0 0,0 1-1 0 0,-1-1 1 0 0,1 1 0 0 0,0 0-1 0 0,0 0 1 0 0,-1 0 0 0 0,1 0-1 0 0,0 1 1 0 0,-1-1 0 0 0,1 1-1 0 0,0 0 1 0 0,0 0 0 0 0,0 0-1 0 0,-5 2 1 0 0,1 4-9 0 0,4-3-2 0 0,0 1-1 0 0,1 0 0 0 0,0 0 1 0 0,0 0-1 0 0,1 0 1 0 0,-1 0-1 0 0,1 0 0 0 0,0 0 1 0 0,0 0-1 0 0,1 1 1 0 0,0 6-1 0 0,0 9-30 0 0,5 31 1 0 0,-4-45 24 0 0,1 9-4 0 0,1 0 0 0 0,0 0 0 0 0,1-1 0 0 0,0 1 0 0 0,9 16 0 0 0,-12-29 15 0 0,0-1 0 0 0,0 0 0 0 0,0 0 0 0 0,0 1 0 0 0,1-1 0 0 0,0 0 0 0 0,-1-1 0 0 0,1 1 0 0 0,0 0 0 0 0,0 0 0 0 0,0-1 0 0 0,0 1 0 0 0,0-1-1 0 0,0 1 1 0 0,0-1 0 0 0,0 0 0 0 0,1 0 0 0 0,-1 0 0 0 0,0 0 0 0 0,1 0 0 0 0,-1-1 0 0 0,4 1 0 0 0,-3-1 0 0 0,-1 0 0 0 0,1 0 0 0 0,0-1 0 0 0,-1 1 1 0 0,1-1-1 0 0,-1 1 0 0 0,1-1 0 0 0,-1 0 0 0 0,1 0 0 0 0,-1 0 0 0 0,1-1 0 0 0,-1 1 0 0 0,0 0 0 0 0,0-1 0 0 0,0 0 1 0 0,0 1-1 0 0,0-1 0 0 0,0 0 0 0 0,0 0 0 0 0,0 0 0 0 0,1-3 0 0 0,2-2 2 0 0,0-2 0 0 0,0 1 0 0 0,-1 0 0 0 0,0-1 0 0 0,-1 0 0 0 0,4-9 0 0 0,10-59 56 0 0,-10 39-40 0 0,-2 2-10 0 0,-3 34-11 0 0,0 7 0 0 0,0 5 0 0 0,-2-7 1 0 0,0 15 88 0 0,3 26 0 0 0,-2-40-71 0 0,-1 1-1 0 0,1-1 1 0 0,1 1 0 0 0,-1-1 0 0 0,0 1 0 0 0,1-1-1 0 0,0 0 1 0 0,0 0 0 0 0,0 0 0 0 0,1 0-1 0 0,3 4 1 0 0,-5-7-5 0 0,0 0 1 0 0,0 0-1 0 0,0 0 0 0 0,0 0 0 0 0,0 0 0 0 0,0-1 1 0 0,0 1-1 0 0,0 0 0 0 0,1-1 0 0 0,-1 1 0 0 0,0-1 1 0 0,0 1-1 0 0,1-1 0 0 0,-1 1 0 0 0,1-1 0 0 0,-1 0 1 0 0,0 0-1 0 0,1 0 0 0 0,1 0 0 0 0,-1 0 22 0 0,1 0 0 0 0,-1-1-1 0 0,1 1 1 0 0,-1-1 0 0 0,1 0-1 0 0,-1 0 1 0 0,0 0 0 0 0,1 0-1 0 0,3-3 1 0 0,2-2-338 0 0,-1 0 0 0 0,1 0 0 0 0,-2-1 0 0 0,10-11 0 0 0,3-5-6201 0 0,0-3-2224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13879 0 0,'0'0'1068'0'0,"-1"2"-697"0"0,-8 26-30 0 0,3-9 958 0 0,-5 26 0 0 0,2 2 240 0 0,-6 54 1120 0 0,11-59-1721 0 0,-13 251 3291 0 0,17-245-4152 0 0,2 0 0 0 0,3 0 1 0 0,1-1-1 0 0,15 52 0 0 0,-20-92-307 0 0,1-1-1 0 0,1 1 0 0 0,-1 0 0 0 0,1-1 0 0 0,0 0 1 0 0,0 1-1 0 0,1-1 0 0 0,0 0 0 0 0,7 8 0 0 0,-10-13-247 0 0,0 0-1 0 0,0 0 0 0 0,0-1 0 0 0,0 1 0 0 0,1-1 0 0 0,-1 1 0 0 0,0 0 0 0 0,0-1 0 0 0,0 0 1 0 0,0 1-1 0 0,1-1 0 0 0,-1 0 0 0 0,0 0 0 0 0,0 1 0 0 0,2-1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27 17591 0 0,'1'-22'1347'0'0,"-1"17"-632"0"0,-1 15-149 0 0,-2 19 885 0 0,-4 79 2598 0 0,-8 130-2331 0 0,4-90-2995 0 0,12-114-388 0 0,4-13-5664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30 542 6967 0 0,'-4'0'96'0'0,"0"0"0"0"0,-1 0-1 0 0,1 0 1 0 0,0 1-1 0 0,-5 0 1 0 0,14 2 717 0 0,1-1 0 0 0,-1-1 0 0 0,1 1 0 0 0,0-1 0 0 0,-1 0 1 0 0,8 1-1 0 0,17-3 752 0 0,1-2 1 0 0,49-9 0 0 0,57-24 1153 0 0,-57 10-1272 0 0,123-60 0 0 0,68-55-65 0 0,-32 15-533 0 0,-189 101-720 0 0,-6 2 171 0 0,1 2 0 0 0,1 2 0 0 0,49-14 0 0 0,-88 32-246 0 0,0 0-1 0 0,-1 0 1 0 0,1 0-1 0 0,6 1 1 0 0,-7 0-23 0 0,-6 0-31 0 0,1 1-1 0 0,-1-1 1 0 0,0 0 0 0 0,0 0 0 0 0,0 0-1 0 0,1 0 1 0 0,-1 0 0 0 0,0 0 0 0 0,0 0-1 0 0,0 0 1 0 0,1 0 0 0 0,-1 1 0 0 0,0-1-1 0 0,0 0 1 0 0,0 0 0 0 0,0 0 0 0 0,1 0-1 0 0,-1 1 1 0 0,0-1 0 0 0,0 0 0 0 0,0 0-1 0 0,0 0 1 0 0,0 1 0 0 0,0-1 0 0 0,0 0-1 0 0,0 0 1 0 0,0 1 0 0 0,1-1 0 0 0,-1 0-1 0 0,0 0 1 0 0,0 0 0 0 0,0 1 0 0 0,0-1-1 0 0,0 0 1 0 0,0 0 0 0 0,0 1 0 0 0,-1-1-1 0 0,1 0 1 0 0,0 0 0 0 0,0 1 0 0 0,0-1-1 0 0,0 0 1 0 0,0 0 0 0 0,0 0 0 0 0,0 1 0 0 0,0-1-1 0 0,-1 0 1 0 0,1 0 0 0 0,-5 11-338 0 0,3-8 314 0 0,-2 4-2074 0 0,-1 0-3463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7 317 11719 0 0,'0'0'902'0'0,"-1"1"-590"0"0,0-1-282 0 0,1 1 0 0 0,0-1 0 0 0,-1 1 0 0 0,1-1 0 0 0,-1 1 1 0 0,1 0-1 0 0,0-1 0 0 0,-1 1 0 0 0,1-1 0 0 0,0 1 0 0 0,-1 0 0 0 0,1-1 1 0 0,0 1-1 0 0,0 0 0 0 0,0-1 0 0 0,0 1 0 0 0,0 0 0 0 0,0 0 0 0 0,0-1 1 0 0,0 1-1 0 0,0 0 0 0 0,0-1 0 0 0,0 2 0 0 0,1 2 220 0 0,-1-4-152 0 0,0 1 0 0 0,-1 0 0 0 0,1-1 0 0 0,0 1 0 0 0,0-1 0 0 0,0 1 0 0 0,0-1 0 0 0,1 1 0 0 0,-1-1 0 0 0,0 1 0 0 0,0 0 0 0 0,0-1 0 0 0,0 1 0 0 0,0-1 0 0 0,1 1 0 0 0,-1-1 0 0 0,0 1 0 0 0,1-1 0 0 0,-1 0 0 0 0,0 1 0 0 0,1-1 0 0 0,-1 1 0 0 0,0-1 0 0 0,1 1 0 0 0,-1-1 0 0 0,1 0 0 0 0,-1 1 0 0 0,1-1 0 0 0,-1 0 0 0 0,0 0 0 0 0,1 1 0 0 0,0-1 0 0 0,-1 0 0 0 0,1 0 0 0 0,-1 0 0 0 0,1 0 0 0 0,-1 1 0 0 0,1-1 0 0 0,-1 0 0 0 0,1 0 0 0 0,-1 0 0 0 0,2 0 0 0 0,1-1 43 0 0,0 1-1 0 0,0 0 0 0 0,0-1 1 0 0,0 0-1 0 0,0 0 0 0 0,-1 0 1 0 0,4-1-1 0 0,46-25 403 0 0,-2-2 0 0 0,48-37 0 0 0,15-9 683 0 0,-84 58-1037 0 0,0 1-1 0 0,33-12 0 0 0,-55 26-181 0 0,-2-1 27 0 0,1 1-1 0 0,-1 0 1 0 0,1 1-1 0 0,-1-1 1 0 0,10 0-1 0 0,-14 2-26 0 0,0-1 0 0 0,1 2-1 0 0,-1-1 1 0 0,0 0 0 0 0,0 0 0 0 0,1 0-1 0 0,-1 1 1 0 0,0-1 0 0 0,0 0-1 0 0,0 1 1 0 0,1-1 0 0 0,-1 1-1 0 0,0-1 1 0 0,0 1 0 0 0,0 0 0 0 0,0 0-1 0 0,0-1 1 0 0,0 1 0 0 0,0 0-1 0 0,0 0 1 0 0,0 0 0 0 0,-1 0 0 0 0,1 0-1 0 0,0 0 1 0 0,-1 0 0 0 0,1 0-1 0 0,0 0 1 0 0,-1 0 0 0 0,1 1-1 0 0,0 1 1 0 0,27 110 1048 0 0,-26-105-918 0 0,0 1 42 0 0,1 0 0 0 0,0 0 1 0 0,1 0-1 0 0,7 13 0 0 0,-10-19-122 0 0,1 1 0 0 0,0-1 0 0 0,0 0 0 0 0,1 0 0 0 0,-1 0 0 0 0,1 0 0 0 0,-1 0 0 0 0,1-1 0 0 0,0 1 0 0 0,0-1 0 0 0,0 1 0 0 0,0-1-1 0 0,7 3 1 0 0,-8-5-48 0 0,1 1 0 0 0,-1-1 0 0 0,0 0 0 0 0,1 0 0 0 0,-1 0 0 0 0,0 0 0 0 0,1-1 0 0 0,-1 1 0 0 0,0 0 0 0 0,0-1 0 0 0,1 0 0 0 0,-1 0-1 0 0,0 1 1 0 0,0-1 0 0 0,0 0 0 0 0,0-1 0 0 0,0 1 0 0 0,0 0 0 0 0,0-1 0 0 0,0 1 0 0 0,-1-1 0 0 0,3-2 0 0 0,2-1 17 0 0,-1-1 0 0 0,0 0 0 0 0,0 0 1 0 0,-1 0-1 0 0,6-10 0 0 0,-5 5-26 0 0,1 0 0 0 0,-2-1 0 0 0,0 1 0 0 0,4-17 0 0 0,-7 22 0 0 0,1-1 0 0 0,-2 1 0 0 0,1 0 0 0 0,-1-1 0 0 0,0 1 0 0 0,0-1 0 0 0,-1 1 0 0 0,0-1 0 0 0,0 1 0 0 0,-2-7 0 0 0,1 9 2 0 0,1 0-1 0 0,-1 1 1 0 0,0-1-1 0 0,0 0 1 0 0,-1 1 0 0 0,1 0-1 0 0,-1-1 1 0 0,0 1-1 0 0,1 0 1 0 0,-1 0 0 0 0,-1 1-1 0 0,1-1 1 0 0,0 1-1 0 0,-1-1 1 0 0,1 1 0 0 0,-6-2-1 0 0,-5-3 11 0 0,-1 2 0 0 0,-30-9-1 0 0,29 10-9 0 0,13 3-2 0 0,-5-1 0 0 0,0 0 0 0 0,0 0 0 0 0,0 0 0 0 0,-1 1 0 0 0,-15 0 0 0 0,17 3 0 0 0,2 4 0 0 0,3 3 0 0 0,3-8 0 0 0,-1 1 0 0 0,1-1 0 0 0,0 1 0 0 0,0-1 0 0 0,0 1 0 0 0,0-1 0 0 0,0 1 0 0 0,1-1 0 0 0,-1 0 0 0 0,0 0 0 0 0,1 0 0 0 0,-1 1 0 0 0,1-1 0 0 0,-1-1 0 0 0,1 1 0 0 0,-1 0 0 0 0,1 0 0 0 0,0 0 0 0 0,-1-1 0 0 0,1 1 0 0 0,0-1 0 0 0,2 1 0 0 0,16-7 0 0 0,-12 3 0 0 0,-2-1 0 0 0,0 0 11 0 0,-5 2 19 0 0,0 2-67 0 0,6-4 25 0 0,-1 0 23 0 0,21-7 31 0 0,-20 6-65 0 0,-6 4 21 0 0,1 0-1 0 0,-1 1 1 0 0,0-1-1 0 0,1 0 1 0 0,-1 1-1 0 0,1-1 1 0 0,-1 1-1 0 0,1-1 1 0 0,0 1-1 0 0,-1 0 1 0 0,4-1-1 0 0,4 0 3 0 0,-7 1 1 0 0,1 0 0 0 0,-1 0 0 0 0,1 0 1 0 0,-1 0-1 0 0,1 0 0 0 0,-1 1 0 0 0,1-1 0 0 0,-1 1 0 0 0,1-1 0 0 0,-1 1 1 0 0,0 0-1 0 0,1 0 0 0 0,-1 0 0 0 0,0 0 0 0 0,0 1 0 0 0,0-1 0 0 0,0 0 0 0 0,0 1 1 0 0,0 0-1 0 0,0-1 0 0 0,0 1 0 0 0,0 0 0 0 0,-1 0 0 0 0,1 0 0 0 0,-1 0 0 0 0,0 0 1 0 0,1 0-1 0 0,-1 1 0 0 0,1 3 0 0 0,2 3 5 0 0,-2 1 1 0 0,1 0-1 0 0,-1 0 0 0 0,-1 0 0 0 0,1 14 1 0 0,-1-19-7 0 0,-2-2 8 0 0,6 13 37 0 0,12 28 254 0 0,-10-32-246 0 0,-3-12-28 0 0,-3 0-23 0 0,16 3-2 0 0,-10-3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7399 0 0,'4'7'528'0'0,"-1"0"0"0"0,0 0 0 0 0,3 10 0 0 0,7 48 3483 0 0,7 131-1 0 0,-14-126-2897 0 0,2 23 49 0 0,12 227 1570 0 0,-19-296-2548 0 0,1 0 1 0 0,1-1-1 0 0,6 25 0 0 0,-8-45-160 0 0,0 0-1 0 0,0 1 0 0 0,0-1 1 0 0,0 0-1 0 0,1 0 0 0 0,0 0 1 0 0,3 5-1 0 0,-4-7-34 0 0,-1 0 0 0 0,1 0 0 0 0,0 0 1 0 0,0 0-1 0 0,0 0 0 0 0,0-1 0 0 0,0 1 0 0 0,0 0 0 0 0,0 0 0 0 0,0-1 0 0 0,0 1 1 0 0,0-1-1 0 0,0 1 0 0 0,1-1 0 0 0,-1 1 0 0 0,0-1 0 0 0,0 0 0 0 0,1 0 0 0 0,-1 0 1 0 0,0 1-1 0 0,0-1 0 0 0,1 0 0 0 0,-1 0 0 0 0,2-1 0 0 0,9-3-181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28 138 8927 0 0,'-3'-2'147'0'0,"1"1"0"0"0,0-1-1 0 0,0 0 1 0 0,0-1-1 0 0,0 1 1 0 0,0 0-1 0 0,1-1 1 0 0,-1 1 0 0 0,0-1-1 0 0,1 1 1 0 0,0-1-1 0 0,0 1 1 0 0,0-1 0 0 0,0 0-1 0 0,0 0 1 0 0,0 0-1 0 0,1 0 1 0 0,-1 1-1 0 0,1-1 1 0 0,0 0 0 0 0,0 0-1 0 0,0 0 1 0 0,0 0-1 0 0,1 0 1 0 0,-1 0 0 0 0,1 0-1 0 0,0 1 1 0 0,-1-1-1 0 0,1 0 1 0 0,1 0-1 0 0,-1 1 1 0 0,0-1 0 0 0,1 0-1 0 0,-1 1 1 0 0,1 0-1 0 0,0-1 1 0 0,-1 1-1 0 0,1 0 1 0 0,0 0 0 0 0,1 0-1 0 0,-1 0 1 0 0,0 0-1 0 0,1 0 1 0 0,-1 1 0 0 0,0-1-1 0 0,1 1 1 0 0,0 0-1 0 0,2-1 1 0 0,8-3 406 0 0,-1 1 0 0 0,1 1-1 0 0,0 0 1 0 0,0 1 0 0 0,25-1 0 0 0,-14 3-19 0 0,0 1 1 0 0,33 5-1 0 0,-52-5-455 0 0,0 0 0 0 0,0 0 0 0 0,-1 0 0 0 0,1 1 0 0 0,0 0 0 0 0,-1 0 0 0 0,1 0 1 0 0,-1 0-1 0 0,1 1 0 0 0,-1-1 0 0 0,0 1 0 0 0,0 0 0 0 0,0 1 0 0 0,3 3 0 0 0,-4-3-4 0 0,-1-1 1 0 0,1 0-1 0 0,-1 1 0 0 0,0 0 0 0 0,-1-1 0 0 0,1 1 1 0 0,0 0-1 0 0,-1 0 0 0 0,0 0 0 0 0,0 0 0 0 0,0 0 1 0 0,-1 0-1 0 0,1 0 0 0 0,-1 0 0 0 0,0 0 0 0 0,0 0 1 0 0,-1 6-1 0 0,-3 13 368 0 0,0-1 1 0 0,-2 0-1 0 0,0 0 0 0 0,-18 38 1 0 0,-50 77-147 0 0,72-132-948 0 0,-8 11 1821 0 0,3-9-2983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3 142 6623 0 0,'-1'35'948'0'0,"0"-21"-145"0"0,1 0 1 0 0,0 0-1 0 0,4 20 1 0 0,-3-26 239 0 0,0 0-1 0 0,1 0 1 0 0,0-1 0 0 0,1 1 0 0 0,0-1 0 0 0,4 9 0 0 0,-6-14-903 0 0,0-1 0 0 0,1 1 0 0 0,-1 0 0 0 0,0-1 1 0 0,1 1-1 0 0,-1-1 0 0 0,1 1 0 0 0,0-1 1 0 0,-1 0-1 0 0,1 0 0 0 0,0 0 0 0 0,0 0 1 0 0,-1 0-1 0 0,1 0 0 0 0,0 0 0 0 0,0-1 0 0 0,0 1 1 0 0,0-1-1 0 0,0 1 0 0 0,0-1 0 0 0,1 0 1 0 0,-1 0-1 0 0,0 0 0 0 0,0 0 0 0 0,0 0 0 0 0,0 0 1 0 0,0-1-1 0 0,4 0 0 0 0,-1 0 23 0 0,1-1 0 0 0,-1 0 0 0 0,0 0 0 0 0,1 0 0 0 0,-1-1 0 0 0,0 1 0 0 0,0-1 0 0 0,-1-1 0 0 0,1 1 0 0 0,7-7 0 0 0,-6 3-43 0 0,0 1-1 0 0,0-1 0 0 0,0-1 0 0 0,-1 1 0 0 0,0-1 0 0 0,4-10 0 0 0,-3 4-27 0 0,0-1 1 0 0,-1 1-1 0 0,-1-1 0 0 0,0 0 1 0 0,-1 0-1 0 0,-1 0 0 0 0,1-28 0 0 0,-3 38-149 0 0,0 1-1 0 0,0 0 1 0 0,-1-1-1 0 0,0 1 1 0 0,1 0-1 0 0,-1 0 0 0 0,-1 0 1 0 0,1 0-1 0 0,-1 0 1 0 0,0 0-1 0 0,1 0 1 0 0,-2 0-1 0 0,1 1 0 0 0,0-1 1 0 0,-1 1-1 0 0,0-1 1 0 0,-5-4-1 0 0,5 5-950 0 0,0 1 0 0 0,0-1 0 0 0,-1 1 0 0 0,1 0 0 0 0,-1 0-1 0 0,1 1 1 0 0,-5-2 0 0 0</inkml:trace>
  <inkml:trace contextRef="#ctx0" brushRef="#br0" timeOffset="1">387 45 4519 0 0,'3'11'400'0'0,"2"2"-320"0"0,-2 1 256 0 0,-2 1 48 0 0,1-4 16 0 0,0 3 0 0 0,-2 0 304 0 0,0 2 64 0 0,-2 2 16 0 0,0-1 0 0 0,2-2-64 0 0,-1-3-16 0 0,-1 0 0 0 0,-1-5 488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5439 0 0,'0'0'416'0'0,"1"2"-272"0"0,1 7 902 0 0,0 0-1 0 0,0 1 1 0 0,0 10-1 0 0,-2-13 158 0 0,1 1 0 0 0,0 0 0 0 0,0-1 0 0 0,1 1 0 0 0,0-1 0 0 0,4 10 0 0 0,-5-16-1143 0 0,-1-1 1 0 0,1 1-1 0 0,-1 0 1 0 0,1-1-1 0 0,-1 1 1 0 0,1-1-1 0 0,-1 1 1 0 0,1-1-1 0 0,-1 0 1 0 0,1 1-1 0 0,0-1 1 0 0,-1 1-1 0 0,1-1 1 0 0,0 0-1 0 0,0 0 1 0 0,-1 1-1 0 0,1-1 1 0 0,0 0-1 0 0,0 0 0 0 0,-1 0 1 0 0,1 0-1 0 0,0 0 1 0 0,0 0-1 0 0,-1 0 1 0 0,1 0-1 0 0,0 0 1 0 0,0 0-1 0 0,-1 0 1 0 0,1-1-1 0 0,0 1 1 0 0,-1 0-1 0 0,1 0 1 0 0,1-1-1 0 0,21-12 81 0 0,-15 4-121 0 0,1 1 0 0 0,-1-1 0 0 0,-1-1 0 0 0,0 1 0 0 0,0-1 0 0 0,-1-1 0 0 0,5-10 0 0 0,-4 8 16 0 0,0 1 1 0 0,0 0-1 0 0,2 0 0 0 0,12-14 1 0 0,-20 25-22 0 0,-1 1 1 0 0,1-1-1 0 0,-1 1 1 0 0,1-1 0 0 0,-1 1-1 0 0,1-1 1 0 0,0 1 0 0 0,-1-1-1 0 0,1 1 1 0 0,0 0-1 0 0,-1-1 1 0 0,1 1 0 0 0,0 0-1 0 0,0 0 1 0 0,-1-1 0 0 0,1 1-1 0 0,0 0 1 0 0,0 0-1 0 0,-1 0 1 0 0,1 0 0 0 0,0 0-1 0 0,0 0 1 0 0,1 0 0 0 0,-1 1 16 0 0,0-1 1 0 0,0 1-1 0 0,1 0 1 0 0,-1-1 0 0 0,0 1-1 0 0,0 0 1 0 0,0 0-1 0 0,0 0 1 0 0,0-1 0 0 0,-1 1-1 0 0,1 0 1 0 0,0 0 0 0 0,1 2-1 0 0,0 2 118 0 0,1 0 0 0 0,0 0 0 0 0,-1 0 0 0 0,0 0 0 0 0,2 10 1 0 0,-1 4 460 0 0,0 0 0 0 0,-1 22 0 0 0,-1-25-191 0 0,0-1-1 0 0,0 1 0 0 0,8 29 0 0 0,-9-43-406 0 0,1-1 0 0 0,-1 0 0 0 0,0 0 1 0 0,1 0-1 0 0,-1 0 0 0 0,0 0 0 0 0,1 0 0 0 0,-1 0 0 0 0,1 0 0 0 0,0 0 0 0 0,-1-1 1 0 0,1 1-1 0 0,0 0 0 0 0,-1 0 0 0 0,1 0 0 0 0,0-1 0 0 0,0 1 0 0 0,0 0 0 0 0,0-1 0 0 0,0 1 1 0 0,1 0-1 0 0,-1-1-33 0 0,0 0 0 0 0,0 0 1 0 0,-1 0-1 0 0,1 0 0 0 0,0 0 0 0 0,0 0 1 0 0,0 0-1 0 0,0-1 0 0 0,0 1 1 0 0,0 0-1 0 0,0-1 0 0 0,-1 1 0 0 0,1-1 1 0 0,0 1-1 0 0,0 0 0 0 0,-1-1 1 0 0,1 0-1 0 0,0 1 0 0 0,1-2 0 0 0,3-3-639 0 0,-1 0 0 0 0,1-1-1 0 0,-1 0 1 0 0,7-12-1 0 0,0-6-5106 0 0,-3-4-1665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 14999 0 0,'0'0'1158'0'0,"0"2"-760"0"0,9 46 2234 0 0,-2 0-1 0 0,1 65 0 0 0,-5-55-1721 0 0,1 8-96 0 0,15 161 1529 0 0,-5-143-2611 0 0,3 0 0 0 0,37 104 0 0 0,-41-154-637 0 0</inkml:trace>
  <inkml:trace contextRef="#ctx0" brushRef="#br0" timeOffset="1">5 823 12063 0 0,'0'-1'50'0'0,"-1"1"-1"0"0,1 0 1 0 0,0 0 0 0 0,0 0-1 0 0,-1 0 1 0 0,1-1-1 0 0,0 1 1 0 0,0 0-1 0 0,0 0 1 0 0,-1 0-1 0 0,1-1 1 0 0,0 1 0 0 0,0 0-1 0 0,0 0 1 0 0,0 0-1 0 0,-1-1 1 0 0,1 1-1 0 0,0 0 1 0 0,0-1-1 0 0,0 1 1 0 0,0 0 0 0 0,0 0-1 0 0,0-1 1 0 0,0 1-1 0 0,0 0 1 0 0,0-1-1 0 0,0 1 1 0 0,0 0-1 0 0,0 0 1 0 0,0-1 0 0 0,0 1-1 0 0,0 0 1 0 0,0-1-1 0 0,0 1 1 0 0,0 0-1 0 0,0 0 1 0 0,0-1-1 0 0,1 1 1 0 0,-1 0 0 0 0,0 0-1 0 0,0-1 1 0 0,0 1-1 0 0,0 0 1 0 0,1 0-1 0 0,-1 0 1 0 0,0-1-1 0 0,0 1 1 0 0,0 0 0 0 0,1 0-1 0 0,-1 0 1 0 0,0 0-1 0 0,0-1 1 0 0,1 1-1 0 0,-1 0 1 0 0,1 0-1 0 0,20-12 2884 0 0,-11 8-2238 0 0,71-42 2880 0 0,-2-3 0 0 0,-2-4 1 0 0,106-94-1 0 0,-176 140-3575 0 0,2-1 0 0 0,-1 2 0 0 0,16-10 0 0 0,1 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29 8319 0 0,'-45'2'639'0'0,"44"-2"-635"0"0,1 0 1 0 0,-1-1-1 0 0,1 1 1 0 0,0 0-1 0 0,-1 0 0 0 0,1 0 1 0 0,0 0-1 0 0,-1 0 0 0 0,1 0 1 0 0,0 0-1 0 0,-1-1 1 0 0,1 1-1 0 0,0 0 0 0 0,-1 0 1 0 0,1 0-1 0 0,0-1 0 0 0,-1 1 1 0 0,1 0-1 0 0,0 0 1 0 0,0-1-1 0 0,-1 1 0 0 0,1 0 1 0 0,0-1-1 0 0,0 1 0 0 0,0 0 1 0 0,-1-1-1 0 0,1 1 1 0 0,0 0-1 0 0,0-1 0 0 0,0 1 1 0 0,0 0-1 0 0,0-1 1 0 0,0 1-1 0 0,0 0 0 0 0,0-1 1 0 0,0 1-1 0 0,0-1 0 0 0,0 1 1 0 0,0 0-1 0 0,0-1 1 0 0,0 1-1 0 0,0 0 0 0 0,0-1 1 0 0,0 1-1 0 0,0 0 0 0 0,1-1 1 0 0,-1 1-1 0 0,0 0 1 0 0,0-1-1 0 0,0 1 0 0 0,1 0 1 0 0,-1-1-1 0 0,0 1 0 0 0,1-1 1 0 0,-1 1 21 0 0,0-1 84 0 0,0 0 0 0 0,0 1 1 0 0,0-1-1 0 0,0 0 0 0 0,1 1 1 0 0,-1-1-1 0 0,0 0 0 0 0,0 1 0 0 0,1-1 1 0 0,-1 0-1 0 0,0 1 0 0 0,1-1 1 0 0,-1 0-1 0 0,1 1 0 0 0,-1-1 1 0 0,1 1-1 0 0,-1-1 0 0 0,1 1 1 0 0,-1-1-1 0 0,1 1 0 0 0,0 0 0 0 0,-1-1 1 0 0,1 1-1 0 0,1-1 0 0 0,-2 1 59 0 0,1 0-1 0 0,0 1 0 0 0,-1-1 1 0 0,1 0-1 0 0,0 1 1 0 0,-1-1-1 0 0,1 0 0 0 0,-1 1 1 0 0,1-1-1 0 0,0 1 1 0 0,-1-1-1 0 0,1 0 0 0 0,-1 1 1 0 0,1 0-1 0 0,-1-1 0 0 0,1 1 1 0 0,-1-1-1 0 0,0 1 1 0 0,1 0-1 0 0,3 7 870 0 0,0 0 0 0 0,5 15 0 0 0,-8-22-1163 0 0,9 32 633 0 0,-1 0 0 0 0,-2 0 0 0 0,-1 1-1 0 0,-2 0 1 0 0,-1 0 0 0 0,-2 0 0 0 0,-5 63 0 0 0,-11 14 819 0 0,-28 114-1 0 0,36-194-857 0 0,2-4-156 0 0,3-16-89 0 0,0 1 0 0 0,0-1 0 0 0,-2 0 1 0 0,1 0-1 0 0,-9 17 0 0 0,12-27 189 0 0,0-5-396 0 0,0-1-1 0 0,1 0 0 0 0,0 1 1 0 0,0-1-1 0 0,1 1 1 0 0,-1-1-1 0 0,1 1 0 0 0,0 0 1 0 0,0-1-1 0 0,3-3 1 0 0,0-3-71 0 0,2 0 23 0 0,0 0 0 0 0,0 0 0 0 0,1 0 0 0 0,0 1 0 0 0,0 0 0 0 0,2 0 0 0 0,-1 1 0 0 0,18-13 0 0 0,-10 10-5 0 0,0 0 0 0 0,1 1-1 0 0,1 1 1 0 0,32-13 0 0 0,-44 21 1 0 0,1-1 0 0 0,-1 1 0 0 0,9-1 0 0 0,1 3 43 0 0,-15 1 0 0 0,0-1 0 0 0,0 1 0 0 0,-1-1 1 0 0,1 1-1 0 0,0 0 0 0 0,-1 0 0 0 0,1 0 1 0 0,-1 0-1 0 0,1 0 0 0 0,-1 0 0 0 0,1 0 1 0 0,-1 0-1 0 0,0 0 0 0 0,0 1 0 0 0,1-1 0 0 0,-1 1 1 0 0,0-1-1 0 0,0 1 0 0 0,1 1 0 0 0,-1 1 4 0 0,0-1-1 0 0,0 0 0 0 0,0 0 1 0 0,-1 1-1 0 0,1-1 0 0 0,-1 0 1 0 0,0 1-1 0 0,0-1 0 0 0,0 7 0 0 0,-2 0 55 0 0,0 1-1 0 0,0-1 0 0 0,-1 1 1 0 0,-1-1-1 0 0,-7 16 0 0 0,2-10 10 0 0,0 1-1 0 0,-1-2 1 0 0,-1 0 0 0 0,-1 0-1 0 0,0-1 1 0 0,-1 0 0 0 0,0-1-1 0 0,-22 17 1 0 0,29-27-123 0 0,0 0 0 0 0,1 0 0 0 0,-1-1 1 0 0,0 1-1 0 0,0-1 0 0 0,-1-1 0 0 0,1 1 0 0 0,0-1 0 0 0,-1 0 0 0 0,-8 0 0 0 0,11 0-108 0 0,-11 0-329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1077 10103 0 0,'24'-18'869'0'0,"-19"15"-148"0"0,1-1 0 0 0,-1 0 0 0 0,0 0 0 0 0,0 0 1 0 0,0-1-1 0 0,0 0 0 0 0,-1 0 0 0 0,0 0 0 0 0,5-7 0 0 0,31-79 2057 0 0,-36 81-2683 0 0,-1 0 0 0 0,0 0 0 0 0,-1-1-1 0 0,0 0 1 0 0,-1 1 0 0 0,0-1-1 0 0,0-12 1 0 0,-1 23-84 0 0,0-1-1 0 0,0 0 1 0 0,0 0-1 0 0,-1 1 1 0 0,1-1-1 0 0,0 0 1 0 0,0 1-1 0 0,0-1 1 0 0,0 0-1 0 0,-1 1 0 0 0,1-1 1 0 0,0 1-1 0 0,0-1 1 0 0,-1 0-1 0 0,1 1 1 0 0,-1-1-1 0 0,1 1 1 0 0,-1-1-1 0 0,1 1 1 0 0,0-1-1 0 0,-1 1 1 0 0,0-1-1 0 0,1 1 1 0 0,-1-1-1 0 0,0 1 1 0 0,0-1 2 0 0,0 1 0 0 0,0 0 0 0 0,0 0 0 0 0,0 0 0 0 0,0 0 0 0 0,0 0 0 0 0,0 0 0 0 0,0 0 0 0 0,0 0 0 0 0,-1 0 0 0 0,1 1 0 0 0,0-1 0 0 0,0 0 0 0 0,-1 1 0 0 0,-3 2 10 0 0,0-1-1 0 0,1 1 1 0 0,-1 0-1 0 0,1 0 0 0 0,-7 5 1 0 0,3 1 57 0 0,0 0 1 0 0,1 1 0 0 0,0 0-1 0 0,-11 19 1 0 0,0 1 162 0 0,15-24-146 0 0,0 0 0 0 0,0 0-1 0 0,1 0 1 0 0,0 1 0 0 0,0-1 0 0 0,0 1-1 0 0,1 0 1 0 0,0-1 0 0 0,0 1-1 0 0,1 0 1 0 0,-1 0 0 0 0,2 10-1 0 0,0-11 19 0 0,-1-1 0 0 0,1 1 0 0 0,0 0 0 0 0,1-1 0 0 0,-1 1-1 0 0,1-1 1 0 0,0 1 0 0 0,0-1 0 0 0,1 0 0 0 0,0 0 0 0 0,0 0 0 0 0,0 0-1 0 0,0 0 1 0 0,1-1 0 0 0,4 5 0 0 0,-6-7-35 0 0,0-1 0 0 0,0 0-1 0 0,0 0 1 0 0,0 0 0 0 0,0 0 0 0 0,1-1-1 0 0,-1 1 1 0 0,0-1 0 0 0,0 1-1 0 0,0-1 1 0 0,1 0 0 0 0,-1 1 0 0 0,0-1-1 0 0,0 0 1 0 0,1-1 0 0 0,-1 1 0 0 0,0 0-1 0 0,0-1 1 0 0,0 1 0 0 0,1-1 0 0 0,-1 0-1 0 0,2 0 1 0 0,7-4 177 0 0,0 0 1 0 0,19-11-1 0 0,-27 14-287 0 0,22-14 232 0 0,44-39 1 0 0,-5 3 0 0 0,-44 36-207 0 0,-1-1-1 0 0,0 0 1 0 0,-1-2-1 0 0,-2 0 1 0 0,1-1-1 0 0,-2 0 1 0 0,21-39-1 0 0,-8 7-36 0 0,-2-2-1 0 0,20-66 1 0 0,-33 84-153 0 0,-1 0 1 0 0,-2-1-1 0 0,-2-1 1 0 0,-1 0-1 0 0,2-51 1 0 0,-8 64 234 0 0,-2 0 1 0 0,-1 0-1 0 0,-7-33 0 0 0,6 44-26 0 0,0 1 1 0 0,-2-1-1 0 0,1 1 0 0 0,-2 0 0 0 0,0 1 0 0 0,0-1 0 0 0,-12-16 0 0 0,17 27-8 0 0,-1 1 0 0 0,0-1-1 0 0,1 0 1 0 0,-1 0 0 0 0,0 1-1 0 0,0-1 1 0 0,0 1 0 0 0,0-1-1 0 0,0 1 1 0 0,0 0 0 0 0,-4-1-1 0 0,-5-1 48 0 0,9 4-52 0 0,-1-1 1 0 0,1 1-1 0 0,-1 0 1 0 0,1 0-1 0 0,-1 0 1 0 0,1 0 0 0 0,0 1-1 0 0,-1-1 1 0 0,1 0-1 0 0,0 1 1 0 0,0 0-1 0 0,0-1 1 0 0,0 1-1 0 0,1 0 1 0 0,-4 3-1 0 0,1 1 39 0 0,-1 0 0 0 0,1 0 0 0 0,1 1 0 0 0,-5 9 0 0 0,3-4 23 0 0,1 0-1 0 0,1 1 1 0 0,0 0 0 0 0,0 0-1 0 0,0 20 1 0 0,3 66 207 0 0,45 268 690 0 0,-30-279-760 0 0,10 50 25 0 0,-18-108-210 0 0,1 1-1 0 0,19 41 1 0 0,-26-70-166 0 0,0 0 1 0 0,0 0-1 0 0,0 0 0 0 0,0 0 1 0 0,0 0-1 0 0,0 0 0 0 0,1 0 0 0 0,-1 0 1 0 0,1 0-1 0 0,0-1 0 0 0,-1 1 1 0 0,4 2-1 0 0,-4-4-115 0 0,0 0 0 0 0,1 1 0 0 0,-1-1 1 0 0,0 0-1 0 0,0 0 0 0 0,0 0 0 0 0,0 1 0 0 0,1-1 0 0 0,-1-1 0 0 0,0 1 1 0 0,0 0-1 0 0,0 0 0 0 0,1 0 0 0 0,-1-1 0 0 0,0 1 0 0 0,0 0 0 0 0,0-1 1 0 0,0 1-1 0 0,0-1 0 0 0,0 1 0 0 0,0-1 0 0 0,0 0 0 0 0,0 1 0 0 0,0-1 1 0 0,0 0-1 0 0,1-1 0 0 0,15-13-5537 0 0,22-28 1 0 0,-25 27 2717 0 0,-1 1 52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47 151 3567 0 0,'0'-8'374'0'0,"0"7"-259"0"0,1 0-1 0 0,-1 0 1 0 0,0-1 0 0 0,0 1 0 0 0,0 0 0 0 0,0-1-1 0 0,0 1 1 0 0,0 0 0 0 0,0-1 0 0 0,-1 1 0 0 0,1 0-1 0 0,-1-2 1 0 0,0-2 3150 0 0,-10 10 2286 0 0,9-3-5004 0 0,1 1 1 0 0,-1-1-1 0 0,0 0 1 0 0,1 1 0 0 0,-1 0-1 0 0,1-1 1 0 0,-2 5 0 0 0,-8 36 1657 0 0,11-40-1985 0 0,-3 11 470 0 0,1 0 0 0 0,0 1 0 0 0,1 17 0 0 0,1-26-438 0 0,0 0 0 0 0,1 0-1 0 0,0 0 1 0 0,0 0-1 0 0,1 0 1 0 0,-1 0 0 0 0,1-1-1 0 0,1 1 1 0 0,-1-1 0 0 0,6 9-1 0 0,-8-13-202 0 0,1 0 0 0 0,-1 0-1 0 0,1 0 1 0 0,0 0 0 0 0,0-1 0 0 0,-1 1-1 0 0,1 0 1 0 0,0 0 0 0 0,0-1 0 0 0,0 1 0 0 0,0 0-1 0 0,0-1 1 0 0,0 1 0 0 0,0-1 0 0 0,0 1-1 0 0,0-1 1 0 0,0 0 0 0 0,0 1 0 0 0,0-1-1 0 0,0 0 1 0 0,2 1 0 0 0,-2-2-7 0 0,1 1 0 0 0,0 0 1 0 0,0 0-1 0 0,0-1 0 0 0,0 1 0 0 0,0-1 1 0 0,-1 1-1 0 0,1-1 0 0 0,0 0 0 0 0,-1 0 1 0 0,4-1-1 0 0,1-3-15 0 0,0 0 0 0 0,0 0 1 0 0,0 0-1 0 0,9-13 0 0 0,-5 6-110 0 0,-1-1 0 0 0,-1 0 0 0 0,0 0 0 0 0,-1-1 0 0 0,9-24 0 0 0,-12 27-545 0 0,0 0 0 0 0,-2 0 1 0 0,1 0-1 0 0,-1-1 0 0 0,-1 1 0 0 0,0-1 1 0 0,-1 1-1 0 0,-1-17 0 0 0,0 24-6 0 0,0 0 0 0 0,0-1 0 0 0,0 1-1 0 0,-1 0 1 0 0,0 0 0 0 0,1 0 0 0 0,-2 0-1 0 0,1 0 1 0 0,0 1 0 0 0,-1-1 0 0 0,-4-4 0 0 0,-8-13-3692 0 0,15 21 4284 0 0,0 0 1 0 0,-1-1-1 0 0,1 1 0 0 0,0 0 0 0 0,0-1 0 0 0,-1 1 0 0 0,1 0 0 0 0,0-1 0 0 0,0 1 0 0 0,0 0 1 0 0,-1-1-1 0 0,1 1 0 0 0,0 0 0 0 0,0-1 0 0 0,0 1 0 0 0,0-1 0 0 0,0 1 0 0 0,0 0 0 0 0,0-1 1 0 0,0 1-1 0 0,-1-1 0 0 0,2 1 0 0 0,-1 0 0 0 0,0-1 0 0 0,0 1 0 0 0,0-1 0 0 0,0 1 0 0 0,0 0 1 0 0,0-1-1 0 0,0 1 0 0 0,0-1 0 0 0,1 1 0 0 0,-1 0 0 0 0,0-1 0 0 0,0 1 0 0 0,0 0 0 0 0,1-1 1 0 0,-1 1-1 0 0,0 0 0 0 0,1-1 0 0 0,-1 1 0 0 0,1 0 0 0 0,0-1 530 0 0,0 2 156 0 0,3 3-220 0 0,0 0 0 0 0,-1 0 0 0 0,1 1 1 0 0,-1-1-1 0 0,0 1 0 0 0,0 0 0 0 0,0 0 0 0 0,-1 0 0 0 0,0 0 0 0 0,0 0 1 0 0,0 0-1 0 0,-1 1 0 0 0,1-1 0 0 0,-1 1 0 0 0,0-1 0 0 0,-1 9 0 0 0,1 13 698 0 0,-1-1 0 0 0,-5 33 0 0 0,3-39-847 0 0,-1 8 184 0 0,1-15 111 0 0,0 0 0 0 0,1 0-1 0 0,1 0 1 0 0,2 22-1 0 0,-2-34-503 0 0,0 0 0 0 0,0-1 0 0 0,0 1 0 0 0,1 0-1 0 0,-1 0 1 0 0,0 0 0 0 0,0-1 0 0 0,1 1-1 0 0,-1 0 1 0 0,0 0 0 0 0,1-1 0 0 0,-1 1 0 0 0,1 0-1 0 0,-1-1 1 0 0,1 1 0 0 0,-1 0 0 0 0,1-1 0 0 0,-1 1-1 0 0,1-1 1 0 0,0 1 0 0 0,0-1-46 0 0,-1 1 0 0 0,1-1 1 0 0,0 0-1 0 0,-1 0 0 0 0,1 0 1 0 0,-1 0-1 0 0,1 0 0 0 0,0 0 1 0 0,-1-1-1 0 0,1 1 0 0 0,-1 0 1 0 0,1 0-1 0 0,0 0 0 0 0,-1 0 1 0 0,1-1-1 0 0,-1 1 0 0 0,1 0 1 0 0,-1-1-1 0 0,1 1 0 0 0,-1 0 1 0 0,1-1-1 0 0,4-4-66 0 0,0 0 1 0 0,-1 0 0 0 0,9-10-1 0 0,-7 7 150 0 0,6-6-523 0 0,29-22-1 0 0,-29 26 67 0 0,-7 6 256 0 0,-1 0-1 0 0,1 1 1 0 0,0 0-1 0 0,0 0 1 0 0,1 0-1 0 0,-1 0 1 0 0,9-2-1 0 0,-11 4 73 0 0,-1 1 0 0 0,0-1-1 0 0,1 1 1 0 0,-1-1 0 0 0,0 1 0 0 0,1 0-1 0 0,-1 0 1 0 0,0 0 0 0 0,1 0-1 0 0,-1 1 1 0 0,0-1 0 0 0,1 1 0 0 0,-1-1-1 0 0,0 1 1 0 0,0 0 0 0 0,1 0 0 0 0,-1 0-1 0 0,0 0 1 0 0,0 0 0 0 0,0 0-1 0 0,3 3 1 0 0,-4-2 38 0 0,1-1-1 0 0,-1 0 0 0 0,1 1 1 0 0,0-1-1 0 0,-1 0 1 0 0,1 0-1 0 0,0 0 0 0 0,0 0 1 0 0,4 1-1 0 0,-5-2-7 0 0,-1 0-1 0 0,1 0 1 0 0,0 0 0 0 0,0 0-1 0 0,0-1 1 0 0,0 1-1 0 0,0 0 1 0 0,0 0-1 0 0,0 0 1 0 0,-1-1 0 0 0,1 1-1 0 0,0-1 1 0 0,0 1-1 0 0,0 0 1 0 0,-1-1 0 0 0,1 0-1 0 0,0 1 1 0 0,-1-1-1 0 0,1 1 1 0 0,0-1 0 0 0,-1 0-1 0 0,1 1 1 0 0,-1-1-1 0 0,1 0 1 0 0,-1 0 0 0 0,1 0-1 0 0,7-12-62 0 0,-1 0-1 0 0,8-23 1 0 0,3-5-88 0 0,0-1-934 0 0,-12 26-677 0 0,11-20 1 0 0,-13 29 1214 0 0,-4 6 379 0 0,1-1 1 0 0,-1 1 0 0 0,1 0-1 0 0,-1-1 1 0 0,1 1-1 0 0,0 0 1 0 0,0 0-1 0 0,0 0 1 0 0,0 0 0 0 0,0 0-1 0 0,0 0 1 0 0,1-1-1 0 0,-1 2 98 0 0,-1 0-1 0 0,0 0 0 0 0,0 0 0 0 0,1 0 1 0 0,-1 0-1 0 0,0 1 0 0 0,1-1 0 0 0,-1 0 1 0 0,0 0-1 0 0,0 0 0 0 0,1 1 0 0 0,-1-1 1 0 0,0 0-1 0 0,0 0 0 0 0,1 1 1 0 0,-1-1-1 0 0,0 0 0 0 0,0 1 0 0 0,0-1 1 0 0,0 0-1 0 0,1 1 0 0 0,-1-1 0 0 0,0 0 1 0 0,0 1-1 0 0,0-1 0 0 0,0 1 0 0 0,3 9-495 0 0,11 58 1622 0 0,-4 1-1 0 0,4 135 1 0 0,-25 142 4436 0 0,10-329-5408 0 0,-1 19 207 0 0,-1 20 448 0 0,-13 79-1 0 0,-4 28 335 0 0,1-2-291 0 0,13-139-566 0 0,0-2 0 0 0,-16 35 0 0 0,9-22 132 0 0,11-29-303 0 0,1 0 0 0 0,-1-1 0 0 0,0 1 1 0 0,0-1-1 0 0,0 0 0 0 0,-1 0 0 0 0,1 1 0 0 0,-1-1 0 0 0,0-1 0 0 0,1 1 0 0 0,-1 0 1 0 0,-1-1-1 0 0,1 0 0 0 0,0 1 0 0 0,0-1 0 0 0,-1-1 0 0 0,-6 4 0 0 0,5-4-9 0 0,1 1-1 0 0,-1-1 0 0 0,0 0 0 0 0,0-1 0 0 0,0 1 0 0 0,0-1 0 0 0,0 0 0 0 0,0 0 0 0 0,0 0 1 0 0,0-1-1 0 0,0 0 0 0 0,0 0 0 0 0,-8-3 0 0 0,8 2 36 0 0,0 0 0 0 0,0 0-1 0 0,-1-1 1 0 0,1 1 0 0 0,1-1 0 0 0,-1-1-1 0 0,0 1 1 0 0,1-1 0 0 0,0 1 0 0 0,0-1-1 0 0,0 0 1 0 0,0-1 0 0 0,0 1 0 0 0,1-1-1 0 0,0 0 1 0 0,0 1 0 0 0,0-1 0 0 0,1-1-1 0 0,0 1 1 0 0,0 0 0 0 0,0-1 0 0 0,0 1-1 0 0,1-1 1 0 0,0 1 0 0 0,-1-10 0 0 0,2 1 104 0 0,-1 0 0 0 0,2 0 0 0 0,0 0 0 0 0,1 1 0 0 0,0-1 0 0 0,1 1 0 0 0,1-1 0 0 0,0 1 1 0 0,9-20-1 0 0,3 0 84 0 0,35-53 0 0 0,29-25-64 0 0,-8 21-113 0 0,-61 77-95 0 0,2 1 0 0 0,0 0 1 0 0,0 1-1 0 0,23-15 0 0 0,32-14-887 0 0,-45 29-1813 0 0,0-1-3489 0 0,6-1-3654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15519 0 0,'-2'3'163'0'0,"0"0"-1"0"0,0 0 0 0 0,0 0 1 0 0,0 1-1 0 0,1-1 1 0 0,-1 1-1 0 0,1-1 0 0 0,0 1 1 0 0,0-1-1 0 0,0 1 1 0 0,1 0-1 0 0,-1 6 0 0 0,1 2 112 0 0,1 1 0 0 0,3 18 0 0 0,-1-2 336 0 0,34 285 5863 0 0,-18-165-5213 0 0,8-5-534 0 0,-10-63-1537 0 0,-5 2-4024 0 0,-11-65 2391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2759 0 0,'3'2'7882'0'0,"1"7"-5705"0"0,-1 0 0 0 0,5 14 1 0 0,6 47 389 0 0,-11-52-1673 0 0,4 26 150 0 0,-7-32-678 0 0,2 0-203 0 0,8 3-945 0 0,-1-8-5190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8463 0 0,'1'-4'7148'0'0,"6"0"-4119"0"0,13-4-2815 0 0,-10 3 1002 0 0,33-16 615 0 0,81-44 426 0 0,-92 45-1666 0 0,2 1 0 0 0,0 1 1 0 0,72-24-1 0 0,-98 39-471 0 0,1 1 0 0 0,0 1 1 0 0,0 0-1 0 0,0 0 0 0 0,0 0 0 0 0,0 1 0 0 0,0 1 1 0 0,0-1-1 0 0,-1 1 0 0 0,1 1 0 0 0,0 0 0 0 0,0 0 0 0 0,-1 1 1 0 0,1 0-1 0 0,-1 0 0 0 0,0 1 0 0 0,0 0 0 0 0,0 0 1 0 0,0 1-1 0 0,-1 0 0 0 0,7 7 0 0 0,4 3 199 0 0,0-1 0 0 0,23 13 0 0 0,-40-27-309 0 0,0 0-1 0 0,-1 0 0 0 0,1 0 1 0 0,0 0-1 0 0,-1 0 0 0 0,1 0 1 0 0,0 0-1 0 0,-1 0 0 0 0,1 0 1 0 0,0 0-1 0 0,-1-1 0 0 0,1 1 1 0 0,0 0-1 0 0,-1 0 0 0 0,1-1 1 0 0,-1 1-1 0 0,1 0 0 0 0,0-1 1 0 0,-1 1-1 0 0,1-1 0 0 0,10-9 67 0 0,-10 9-64 0 0,-1 0 0 0 0,1-1-1 0 0,0 1 1 0 0,-1 0 0 0 0,1-1 0 0 0,-1 1-1 0 0,1-1 1 0 0,-1 1 0 0 0,0 0-1 0 0,0-1 1 0 0,1 1 0 0 0,-1-1 0 0 0,0 1-1 0 0,0-1 1 0 0,-1 1 0 0 0,1-1-1 0 0,0 1 1 0 0,0-1 0 0 0,-1 1 0 0 0,1-1-1 0 0,-1 1 1 0 0,0-2 0 0 0,0 0 18 0 0,-1 0 0 0 0,1 0 0 0 0,-1 0 1 0 0,0 1-1 0 0,1-1 0 0 0,-1 0 1 0 0,-1 1-1 0 0,1 0 0 0 0,-3-4 0 0 0,0 3 2 0 0,0 0-1 0 0,1 0 1 0 0,-1 1 0 0 0,0-1-1 0 0,-1 1 1 0 0,1 0-1 0 0,0 1 1 0 0,0-1-1 0 0,-1 1 1 0 0,1 0-1 0 0,-9 0 1 0 0,-7 0 201 0 0,-37 3-1 0 0,40 0-213 0 0,-28 3-1728 0 0,28-3-5341 0 0,-1 0-2855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15119 0 0,'-11'6'290'0'0,"7"-3"-140"0"0,0-1 1 0 0,0 1-1 0 0,0 0 1 0 0,-5 5-1 0 0,7-6-115 0 0,1-1 0 0 0,-1 1 0 0 0,1 0-1 0 0,0 0 1 0 0,0 0 0 0 0,0 0 0 0 0,0 0 0 0 0,0 0-1 0 0,1 0 1 0 0,-1 0 0 0 0,0 0 0 0 0,1 0 0 0 0,0 1-1 0 0,-1 1 1 0 0,2 166 2 0 0,1-75 73 0 0,-34 547 6742 0 0,31-634-6791 0 0,-3 48 58 0 0,3 1-1 0 0,11 112 1 0 0,-10-168-147 0 0,3 14-2139 0 0,0-7-2930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11231 0 0,'0'0'1340'0'0,"2"-3"-372"0"0,10-15 220 0 0,1 1-1 0 0,1 0 1 0 0,0 1-1 0 0,1 0 0 0 0,1 1 1 0 0,23-16-1 0 0,61-34 30 0 0,58-23 1364 0 0,-59 34-1855 0 0,-58 32-1872 0 0,74-45-8546 0 0,-87 48 2962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10479 0 0,'20'309'3299'0'0,"-23"0"4053"0"0,2-278-6529 0 0,0-6-121 0 0,0 27 687 0 0,1-47-1235 0 0,0 0-1 0 0,1 0 0 0 0,0 0 1 0 0,0 0-1 0 0,0 0 0 0 0,0-1 1 0 0,3 7-1 0 0,-3-10 83 0 0,6-8 31 0 0,-2-1-248 0 0,0 0-1 0 0,0-1 1 0 0,-1 0 0 0 0,0 0 0 0 0,-1 0 0 0 0,0 0 0 0 0,2-13-1 0 0,11-29-342 0 0,-14 46 266 0 0,0 0 0 0 0,1 0 0 0 0,0 0-1 0 0,0 0 1 0 0,5-6 0 0 0,-8 11 51 0 0,1-1-1 0 0,0 0 1 0 0,-1 0 0 0 0,1 1 0 0 0,0-1-1 0 0,0 0 1 0 0,0 1 0 0 0,-1-1-1 0 0,1 1 1 0 0,0-1 0 0 0,0 1 0 0 0,0-1-1 0 0,0 1 1 0 0,0-1 0 0 0,0 1 0 0 0,0 0-1 0 0,0 0 1 0 0,0-1 0 0 0,0 1 0 0 0,0 0-1 0 0,0 0 1 0 0,0 0 0 0 0,0 0 0 0 0,0 0-1 0 0,0 1 1 0 0,0-1 0 0 0,0 0 0 0 0,0 0-1 0 0,0 1 1 0 0,0-1 0 0 0,0 0 0 0 0,0 1-1 0 0,0-1 1 0 0,0 1 0 0 0,-1-1 0 0 0,1 1-1 0 0,1 0 1 0 0,4 6 37 0 0,1-1-1 0 0,-2 1 0 0 0,1 0 1 0 0,-1 1-1 0 0,6 9 1 0 0,-6-9 29 0 0,0 0 0 0 0,0-1 0 0 0,1 1 0 0 0,0-1 0 0 0,10 9 0 0 0,-14-14-49 0 0,0-1 0 0 0,0 1 0 0 0,1-1 0 0 0,-1 1 0 0 0,1-1 0 0 0,0 0 0 0 0,-1 0 0 0 0,1 0 0 0 0,0 0 0 0 0,-1-1 0 0 0,1 1 0 0 0,0-1 0 0 0,0 0 0 0 0,0 1-1 0 0,-1-1 1 0 0,1-1 0 0 0,0 1 0 0 0,0 0 0 0 0,0-1 0 0 0,-1 1 0 0 0,1-1 0 0 0,4-1 0 0 0,7-4 56 0 0,0 0 0 0 0,0-2 0 0 0,-1 1 0 0 0,0-1 0 0 0,0-1 0 0 0,-1 0 0 0 0,14-14 0 0 0,-16 12 76 0 0,0 1 0 0 0,-1-1 0 0 0,0-1-1 0 0,-1 1 1 0 0,-1-1 0 0 0,1-1 0 0 0,4-13 0 0 0,-11 24-130 0 0,0 0 0 0 0,0 0 0 0 0,0 0 1 0 0,0 0-1 0 0,0 0 0 0 0,-1 0 0 0 0,1 0 0 0 0,-1 0 1 0 0,0 0-1 0 0,0 0 0 0 0,0-1 0 0 0,0 1 0 0 0,0 0 1 0 0,0 0-1 0 0,0 0 0 0 0,-1-1 0 0 0,1 1 0 0 0,-1 0 1 0 0,1 0-1 0 0,-1 0 0 0 0,0 0 0 0 0,0 0 0 0 0,0 0 1 0 0,0 0-1 0 0,0 1 0 0 0,0-1 0 0 0,-1 0 0 0 0,1 0 1 0 0,-1 1-1 0 0,1-1 0 0 0,-1 1 0 0 0,0-1 0 0 0,1 1 1 0 0,-1 0-1 0 0,0 0 0 0 0,0 0 0 0 0,-2-1 0 0 0,-1-1 19 0 0,0 1 0 0 0,-1 0 0 0 0,0 0 0 0 0,1 0 0 0 0,-1 1 0 0 0,0 0 0 0 0,1 0 0 0 0,-1 1-1 0 0,0-1 1 0 0,0 1 0 0 0,0 1 0 0 0,-10 1 0 0 0,9-1-29 0 0,0 1-1 0 0,1 1 1 0 0,0-1-1 0 0,-1 1 1 0 0,1 0-1 0 0,0 0 1 0 0,0 1-1 0 0,1 0 1 0 0,-1 0 0 0 0,1 0-1 0 0,0 1 1 0 0,0 0-1 0 0,0 0 1 0 0,1 0-1 0 0,0 0 1 0 0,0 1-1 0 0,0 0 1 0 0,-4 9-1 0 0,4-7 3 0 0,0 0-1 0 0,1 0 0 0 0,0 0 0 0 0,1 1 1 0 0,0-1-1 0 0,0 1 0 0 0,1 0 0 0 0,0-1 1 0 0,0 1-1 0 0,1 0 0 0 0,0 0 0 0 0,1 0 0 0 0,2 15 1 0 0,0-12 55 0 0,0 0 0 0 0,1 0 1 0 0,0-1-1 0 0,1 0 0 0 0,0 0 0 0 0,1 0 1 0 0,0-1-1 0 0,11 16 0 0 0,-14-22 17 0 0,0-1 0 0 0,1 1 1 0 0,0-1-1 0 0,0 1 0 0 0,-1-1 0 0 0,2 0 0 0 0,-1-1 0 0 0,0 1 1 0 0,1-1-1 0 0,-1 0 0 0 0,1 0 0 0 0,-1 0 0 0 0,1 0 0 0 0,0-1 1 0 0,0 0-1 0 0,0 0 0 0 0,0 0 0 0 0,0-1 0 0 0,0 1 0 0 0,0-1 1 0 0,0-1-1 0 0,0 1 0 0 0,6-1 0 0 0,-4-1 3 0 0,1-1 1 0 0,-1 1-1 0 0,0-1 0 0 0,1 0 0 0 0,-1-1 0 0 0,-1 1 1 0 0,1-1-1 0 0,0-1 0 0 0,-1 1 0 0 0,11-11 1 0 0,4-6-776 0 0,26-33 1 0 0,-46 53 613 0 0,26-31-7189 0 0,1 0-2533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7 5327 0 0,'-3'-1'155'0'0,"1"-1"1"0"0,-1 1-1 0 0,0 1 0 0 0,1-1 0 0 0,-1 0 0 0 0,0 1 0 0 0,0-1 0 0 0,0 1 0 0 0,0 0 0 0 0,0 0 0 0 0,1 0 0 0 0,-5 1 0 0 0,5 0 69 0 0,1-1-1 0 0,-1 1 1 0 0,1 0-1 0 0,-1-1 1 0 0,1 1-1 0 0,0 0 1 0 0,0 0-1 0 0,-1 0 1 0 0,1 0-1 0 0,0 0 1 0 0,0 1-1 0 0,0-1 1 0 0,0 0-1 0 0,0 0 1 0 0,0 1-1 0 0,0-1 1 0 0,0 1-1 0 0,1-1 1 0 0,-1 0-1 0 0,0 1 1 0 0,1 0-1 0 0,0-1 1 0 0,-1 3-1 0 0,-1 2 585 0 0,1 0-1 0 0,0 0 1 0 0,0 0-1 0 0,0 0 1 0 0,1 0-1 0 0,0 0 1 0 0,1 11-1 0 0,0-14-614 0 0,-1 0 0 0 0,1 0 0 0 0,0 0 0 0 0,0 1 0 0 0,1-1 0 0 0,-1 0 0 0 0,1-1 0 0 0,-1 1 0 0 0,1 0 0 0 0,0 0 0 0 0,0-1 0 0 0,0 1 0 0 0,1-1 0 0 0,-1 1 0 0 0,6 3 0 0 0,6 3 520 0 0,1 0 1 0 0,0-1-1 0 0,30 12 0 0 0,-27-13-269 0 0,1 1-1 0 0,21 14 1 0 0,-37-20-391 0 0,0 0 0 0 0,0 0 0 0 0,-1 0 0 0 0,1 0 0 0 0,-1 0 0 0 0,1 1 0 0 0,-1-1 0 0 0,0 1 0 0 0,0 0-1 0 0,0 0 1 0 0,0 0 0 0 0,0 0 0 0 0,-1 0 0 0 0,0 0 0 0 0,1 0 0 0 0,-1 0 0 0 0,0 1 0 0 0,0 3 0 0 0,0-3 59 0 0,-1-1 0 0 0,0 1 0 0 0,-1 0 0 0 0,1 0 1 0 0,0 0-1 0 0,-1 0 0 0 0,0 0 0 0 0,0-1 0 0 0,0 1 0 0 0,-1 0 0 0 0,1-1 1 0 0,-1 1-1 0 0,0-1 0 0 0,0 1 0 0 0,-4 4 0 0 0,1-1 87 0 0,-1 0 1 0 0,0-1-1 0 0,-1 0 0 0 0,0 0 1 0 0,0-1-1 0 0,0 1 1 0 0,0-1-1 0 0,-1-1 0 0 0,0 0 1 0 0,0 0-1 0 0,0 0 0 0 0,0-1 1 0 0,-1 0-1 0 0,1-1 0 0 0,-14 2 1 0 0,13-2-219 0 0,0-1-1 0 0,-1 0 1 0 0,1-1 0 0 0,0 0 0 0 0,-1 0-1 0 0,1-1 1 0 0,0 0 0 0 0,-1-1 0 0 0,1 0-1 0 0,0 0 1 0 0,0-1 0 0 0,0 0 0 0 0,1-1 0 0 0,-14-7-1 0 0,21 11-67 0 0,0-1-1 0 0,0 0 0 0 0,-1 1 1 0 0,1-1-1 0 0,0 0 1 0 0,0 0-1 0 0,0 0 0 0 0,0 0 1 0 0,0 0-1 0 0,0 0 1 0 0,0 0-1 0 0,0 0 0 0 0,0 0 1 0 0,0 0-1 0 0,1-1 0 0 0,-1 1 1 0 0,0 0-1 0 0,1-1 1 0 0,-1 1-1 0 0,1 0 0 0 0,0-1 1 0 0,-1 1-1 0 0,1 0 0 0 0,0-1 1 0 0,0 1-1 0 0,0-1 1 0 0,0 1-1 0 0,0 0 0 0 0,0-1 1 0 0,0 1-1 0 0,0-1 1 0 0,1 1-1 0 0,-1 0 0 0 0,1-3 1 0 0,6-12-1284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36 7567 0 0,'-14'-26'583'0'0,"14"25"-568"0"0,-1 1-1 0 0,1-1 0 0 0,-1 0 1 0 0,1 0-1 0 0,-1 1 1 0 0,1-1-1 0 0,-1 1 1 0 0,0-1-1 0 0,0 0 1 0 0,1 1-1 0 0,-1-1 1 0 0,0 1-1 0 0,-1-1 1 0 0,1 1 59 0 0,-1-1 0 0 0,1 1 1 0 0,-1 0-1 0 0,1 0 1 0 0,0 1-1 0 0,-1-1 0 0 0,1 0 1 0 0,-1 0-1 0 0,1 1 0 0 0,0-1 1 0 0,-1 0-1 0 0,1 1 1 0 0,0 0-1 0 0,-3 1 0 0 0,-11 3 1139 0 0,8-5-719 0 0,1 0 1 0 0,0 0-1 0 0,0 1 1 0 0,0 0-1 0 0,0 1 1 0 0,0-1-1 0 0,0 1 1 0 0,0 0-1 0 0,1 1 1 0 0,-1-1-1 0 0,1 1 1 0 0,-1 0-1 0 0,1 1 1 0 0,0-1-1 0 0,0 1 1 0 0,-7 6-1 0 0,3 0 126 0 0,0 1 1 0 0,-11 15-1 0 0,17-21-494 0 0,0 1-1 0 0,0 0 1 0 0,1 0-1 0 0,-1 0 1 0 0,1 0-1 0 0,1 0 1 0 0,-3 8 0 0 0,3-1 172 0 0,0 0 1 0 0,1 1 0 0 0,0-1 0 0 0,1 0-1 0 0,0 0 1 0 0,1 0 0 0 0,1 0 0 0 0,0 0-1 0 0,1-1 1 0 0,0 1 0 0 0,1-1 0 0 0,0 0-1 0 0,12 20 1 0 0,-15-29-221 0 0,0 0 1 0 0,1 0-1 0 0,-1 0 0 0 0,1 0 0 0 0,0-1 0 0 0,-1 1 1 0 0,1-1-1 0 0,0 1 0 0 0,0-1 0 0 0,1 0 0 0 0,-1 0 1 0 0,6 2-1 0 0,-8-3-57 0 0,1-1 1 0 0,0 1 0 0 0,0-1-1 0 0,0 1 1 0 0,-1-1-1 0 0,1 0 1 0 0,0 0 0 0 0,0 0-1 0 0,0 0 1 0 0,0 0-1 0 0,0 0 1 0 0,0 0 0 0 0,0-1-1 0 0,-1 1 1 0 0,1-1-1 0 0,0 1 1 0 0,0-1 0 0 0,-1 0-1 0 0,1 0 1 0 0,0 1-1 0 0,-1-1 1 0 0,1 0 0 0 0,0-1-1 0 0,-1 1 1 0 0,0 0-1 0 0,3-3 1 0 0,2-3 18 0 0,-1-1 0 0 0,0 0 0 0 0,-1 0 0 0 0,0-1 0 0 0,0 1 0 0 0,0-1 0 0 0,-1 0 0 0 0,2-12 0 0 0,4-7-111 0 0,0 1-51 0 0,-3 7-135 0 0,9-21 0 0 0,-13 36 225 0 0,1 0 1 0 0,-1 1-1 0 0,1-1 0 0 0,0 1 1 0 0,0-1-1 0 0,1 1 0 0 0,-1 0 0 0 0,1 0 1 0 0,6-4-1 0 0,-9 7 34 0 0,-1 0 0 0 0,1 1-1 0 0,-1-1 1 0 0,1 1 0 0 0,0 0 0 0 0,0-1-1 0 0,-1 1 1 0 0,1 0 0 0 0,0-1 0 0 0,0 1 0 0 0,-1 0-1 0 0,1 0 1 0 0,0-1 0 0 0,0 1 0 0 0,-1 0-1 0 0,1 0 1 0 0,0 0 0 0 0,0 0 0 0 0,0 0-1 0 0,-1 0 1 0 0,1 0 0 0 0,0 1 0 0 0,0-1 0 0 0,1 0-1 0 0,-1 1 6 0 0,0 0 0 0 0,0 0-1 0 0,0-1 1 0 0,-1 1 0 0 0,1 0-1 0 0,0 0 1 0 0,0 0 0 0 0,-1 0-1 0 0,1 0 1 0 0,0 0-1 0 0,-1 0 1 0 0,1 0 0 0 0,-1 0-1 0 0,1 2 1 0 0,1 3 21 0 0,0 1 0 0 0,-1-1 0 0 0,0 0 0 0 0,-1 1 0 0 0,1 7 0 0 0,-4 95 916 0 0,-4-80-1761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10047 0 0,'-9'320'9148'0'0,"7"-260"-7378"0"0,0-39-847 0 0,1 0 0 0 0,1 0 0 0 0,1 0 0 0 0,8 41 0 0 0,-9-61-888 0 0,0-1 0 0 0,0 1 0 0 0,0 0 0 0 0,0-1 0 0 0,0 1 0 0 0,0 0 0 0 0,0-1 0 0 0,1 1 0 0 0,-1-1 0 0 0,0 1-1 0 0,1 0 1 0 0,-1-1 0 0 0,0 1 0 0 0,1-1 0 0 0,-1 1 0 0 0,1-1 0 0 0,-1 1 0 0 0,0-1 0 0 0,1 0 0 0 0,-1 1 0 0 0,1-1 0 0 0,0 1-1 0 0,-1-1 1 0 0,1 0 0 0 0,0 1 0 0 0,0-1-24 0 0,-1-1 1 0 0,1 1-1 0 0,0 0 0 0 0,-1 0 0 0 0,1 0 0 0 0,0-1 0 0 0,-1 1 1 0 0,1 0-1 0 0,-1-1 0 0 0,1 1 0 0 0,-1-1 0 0 0,1 1 1 0 0,-1-1-1 0 0,1 1 0 0 0,-1-1 0 0 0,1 1 0 0 0,-1-1 1 0 0,1 0-1 0 0,3-6 3 0 0,0 0 0 0 0,6-13 0 0 0,4-20 42 0 0,-2 0 1 0 0,10-58-1 0 0,-4 12-49 0 0,16-66 82 0 0,-34 189 1663 0 0,1-21-1567 0 0,-1 26 1 0 0,-5-10 81 0 0,-6 77 525 0 0,11-90-656 0 0,-1-7 28 0 0,0-1 1 0 0,1 0 0 0 0,0 1-1 0 0,1-1 1 0 0,1 0-1 0 0,4 17 1 0 0,-6-26 43 0 0,8-6-60 0 0,-5 1-161 0 0,0 1 0 0 0,-1-1 0 0 0,1 1 0 0 0,-1-1-1 0 0,1 0 1 0 0,-1 0 0 0 0,0 0 0 0 0,0 0 0 0 0,-1-1 0 0 0,1 1 0 0 0,1-6 0 0 0,2-5-21 0 0,5-23 0 0 0,-5 13-4 0 0,22-70-305 0 0,-27 92 343 0 0,1 0-10 0 0,-1 0 0 0 0,1 0-1 0 0,0 0 1 0 0,-1 0-1 0 0,1 0 1 0 0,0 0-1 0 0,0 1 1 0 0,0-1-1 0 0,0 0 1 0 0,1 1-1 0 0,1-3 1 0 0,-3 3 8 0 0,0 1 0 0 0,1 0 0 0 0,-1-1 0 0 0,0 1 0 0 0,0 0 0 0 0,1 0 0 0 0,-1-1 0 0 0,0 1 0 0 0,1 0 0 0 0,-1 0 0 0 0,0-1 0 0 0,1 1-1 0 0,-1 0 1 0 0,0 0 0 0 0,1 0 0 0 0,-1 0 0 0 0,0 0 0 0 0,1 0 0 0 0,-1-1 0 0 0,1 1 0 0 0,-1 0 0 0 0,0 0 0 0 0,1 0 0 0 0,-1 0 0 0 0,1 0 0 0 0,-1 0 0 0 0,0 0 0 0 0,1 1 0 0 0,-1-1 0 0 0,0 0 0 0 0,1 0 0 0 0,-1 0 0 0 0,0 0 0 0 0,1 0 0 0 0,-1 1-1 0 0,0-1 1 0 0,1 0 0 0 0,0 1 0 0 0,-1-1 2 0 0,1 0 2 0 0,3 0 18 0 0,3 10 26 0 0,-4-3 3 0 0,0 0 0 0 0,-1 1 1 0 0,0-1-1 0 0,0 0 0 0 0,-1 1 0 0 0,0-1 0 0 0,0 1 1 0 0,-1 0-1 0 0,-1 7 0 0 0,4 26 343 0 0,-3-37-400 0 0,3 11 362 0 0,-3-14-373 0 0,0-1 1 0 0,1 1 0 0 0,-1-1 0 0 0,0 1-1 0 0,0-1 1 0 0,0 0 0 0 0,1 1-1 0 0,-1-1 1 0 0,0 0 0 0 0,0 1-1 0 0,1-1 1 0 0,-1 0 0 0 0,0 1 0 0 0,1-1-1 0 0,-1 0 1 0 0,1 1 0 0 0,-1-1-1 0 0,0 0 1 0 0,1 0 0 0 0,-1 0-1 0 0,1 1 1 0 0,-1-1 0 0 0,0 0 0 0 0,1 0-1 0 0,-1 0 1 0 0,1 0 0 0 0,0 0-1 0 0,13-6-3943 0 0,-8 2 3162 0 0,-1 0 0 0 0,1 0 1 0 0,-1 0-1 0 0,0-1 0 0 0,0 0 0 0 0,7-8 1 0 0,-7 6 125 0 0,0 1 0 0 0,1 0 0 0 0,0 1 0 0 0,10-8 0 0 0,-14 11 640 0 0,1 1 0 0 0,-1 0 1 0 0,0 0-1 0 0,1 0 1 0 0,-1 0-1 0 0,0 0 0 0 0,1 1 1 0 0,-1-1-1 0 0,1 1 1 0 0,-1-1-1 0 0,1 1 0 0 0,-1 0 1 0 0,1 0-1 0 0,0 0 1 0 0,-1 0-1 0 0,1 1 0 0 0,-1-1 1 0 0,5 2-1 0 0,-2 0 258 0 0,0-1 0 0 0,0 1 0 0 0,0-1-1 0 0,1 0 1 0 0,-1-1 0 0 0,0 1 0 0 0,9-1 0 0 0,-11-1 3 0 0,1 0 0 0 0,-1 0 0 0 0,1 0 1 0 0,-1 0-1 0 0,1-1 0 0 0,-1 1 0 0 0,0-1 1 0 0,0 0-1 0 0,0 0 0 0 0,0 0 0 0 0,5-4 0 0 0,-2 0 33 0 0,0 0-1 0 0,0-1 0 0 0,-1 1 0 0 0,0-1 0 0 0,0 0 0 0 0,-1 0 0 0 0,0 0 1 0 0,0-1-1 0 0,0 0 0 0 0,-1 1 0 0 0,3-14 0 0 0,-3 9-138 0 0,0-1 0 0 0,-1 0-1 0 0,-1 0 1 0 0,0 0 0 0 0,0 0-1 0 0,-3-23 1 0 0,2 35-102 0 0,0-1-1 0 0,0 1 1 0 0,0 0-1 0 0,-1-1 1 0 0,1 1 0 0 0,0 0-1 0 0,0-1 1 0 0,-1 1-1 0 0,1 0 1 0 0,-1 0-1 0 0,1-1 1 0 0,-1 1 0 0 0,0 0-1 0 0,1 0 1 0 0,-1 0-1 0 0,0 0 1 0 0,0 0-1 0 0,0 0 1 0 0,0 0 0 0 0,0 0-1 0 0,0 0 1 0 0,0 0-1 0 0,0 1 1 0 0,0-1 0 0 0,0 0-1 0 0,-1 1 1 0 0,0-2-1 0 0,0 2 31 0 0,0 0 0 0 0,0 0 0 0 0,-1 0 0 0 0,1 0 0 0 0,0 1 0 0 0,0-1 0 0 0,0 0 0 0 0,0 1 0 0 0,0 0 0 0 0,0-1 0 0 0,0 1 0 0 0,1 0 0 0 0,-1 0 0 0 0,0 0 0 0 0,0 0 0 0 0,-2 3 0 0 0,-2 1 87 0 0,1 1 0 0 0,0-1-1 0 0,0 2 1 0 0,0-1-1 0 0,1 0 1 0 0,0 1 0 0 0,0 0-1 0 0,1 0 1 0 0,-4 11-1 0 0,-1 0 100 0 0,-3 6 124 0 0,1 0 0 0 0,2 0 1 0 0,-8 31-1 0 0,14-45-218 0 0,0 1 0 0 0,0 0 1 0 0,1-1-1 0 0,1 1 0 0 0,0 0 0 0 0,0-1 1 0 0,1 1-1 0 0,0 0 0 0 0,1-1 0 0 0,4 16 1 0 0,-4-21-137 0 0,0 0 0 0 0,1 0 1 0 0,-1 0-1 0 0,1 0 1 0 0,0 0-1 0 0,0-1 0 0 0,0 1 1 0 0,1-1-1 0 0,0 0 0 0 0,-1 0 1 0 0,2 0-1 0 0,-1-1 1 0 0,0 0-1 0 0,1 1 0 0 0,-1-1 1 0 0,1-1-1 0 0,0 1 1 0 0,0-1-1 0 0,6 3 0 0 0,-2-3-4 0 0,-1 0 1 0 0,1 0-1 0 0,0-1 0 0 0,-1 0 0 0 0,1 0 0 0 0,0-1 0 0 0,0 0 0 0 0,0-1 1 0 0,-1 0-1 0 0,1 0 0 0 0,11-4 0 0 0,-3 1-1056 0 0,24-11-1 0 0,-29 9-1250 0 0,0 0 1 0 0,19-12-1 0 0,-7-1-7890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9527 0 0,'0'0'2208'0'0,"0"-10"-808"0"0,2-2 40 0 0,-1 0 0 0 0,3 3 1304 0 0,-3 1-1384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42 27647 0 0,'3'21'43'0'0,"0"1"0"0"0,-2-1 0 0 0,0 1 0 0 0,-3 34 0 0 0,0-17 23 0 0,-6 147 2309 0 0,13-220-2108 0 0,22-213-78 0 0,-24 233-164 0 0,0 0 0 0 0,0 0 1 0 0,6-12-1 0 0,-7 20-9 0 0,0 1 1 0 0,1 0 0 0 0,0-1-1 0 0,0 1 1 0 0,0 1 0 0 0,0-1-1 0 0,1 0 1 0 0,0 1 0 0 0,0 0-1 0 0,4-4 1 0 0,-7 7-6 0 0,0 1 0 0 0,0 0 0 0 0,0-1 0 0 0,-1 1 1 0 0,1 0-1 0 0,0 0 0 0 0,0 0 0 0 0,0-1 0 0 0,0 1 0 0 0,0 0 0 0 0,-1 0 0 0 0,1 1 0 0 0,0-1 0 0 0,0 0 1 0 0,0 0-1 0 0,0 0 0 0 0,0 0 0 0 0,-1 1 0 0 0,1-1 0 0 0,0 0 0 0 0,0 1 0 0 0,0-1 0 0 0,-1 1 1 0 0,1-1-1 0 0,0 1 0 0 0,-1-1 0 0 0,1 1 0 0 0,0 0 0 0 0,-1-1 0 0 0,1 1 0 0 0,0 0 0 0 0,3 3 52 0 0,-1 0-1 0 0,1 0 0 0 0,4 9 0 0 0,-1 1 40 0 0,0 1 0 0 0,-1 0 0 0 0,-1 0 0 0 0,0 1 0 0 0,-1-1 0 0 0,2 22 1 0 0,4 12 81 0 0,-3-31-104 0 0,-7-17-27 0 0,8-5 31 0 0,-5 2-83 0 0,-1 0-1 0 0,0 0 1 0 0,0-1-1 0 0,0 1 1 0 0,0-1-1 0 0,-1 0 1 0 0,1 0-1 0 0,-1 1 1 0 0,3-7-1 0 0,8-29-1 0 0,-11 35 1 0 0,5-20 0 0 0,2 1 0 0 0,15-33 0 0 0,-23 55 0 0 0,0-1 0 0 0,1 0 0 0 0,-1 1 0 0 0,0-1 0 0 0,1 1 0 0 0,-1-1 0 0 0,1 1 0 0 0,-1-1 0 0 0,1 1 0 0 0,-1-1 0 0 0,1 1 0 0 0,-1-1 0 0 0,1 1 0 0 0,-1 0 0 0 0,1-1 0 0 0,0 1 0 0 0,-1 0 0 0 0,1 0 0 0 0,0-1 0 0 0,-1 1 0 0 0,1 0 0 0 0,0 0 0 0 0,0 0 0 0 0,1 0 0 0 0,0 0 0 0 0,-1 0 0 0 0,1 0 0 0 0,-1 1 0 0 0,1-1 0 0 0,-1 0 0 0 0,0 1 0 0 0,1 0 0 0 0,-1-1 0 0 0,3 2 0 0 0,-1 0 0 0 0,0 0 0 0 0,0 0 0 0 0,0 1 0 0 0,0-1 0 0 0,0 1 0 0 0,0 0 0 0 0,-1 0 0 0 0,4 4 0 0 0,0 6 0 0 0,0 0 0 0 0,-1 1 0 0 0,6 21 0 0 0,-7-22 0 0 0,0-1 0 0 0,0 0 0 0 0,1 1 0 0 0,12 20 0 0 0,-15-31-220 0 0,-1-1-1 0 0,1 1 1 0 0,-1 0-1 0 0,1-1 1 0 0,0 1-1 0 0,0-1 1 0 0,0 0-1 0 0,-1 1 1 0 0,1-1-1 0 0,1 0 1 0 0,-1 0-1 0 0,0 0 1 0 0,0 0 0 0 0,0-1-1 0 0,0 1 1 0 0,1-1-1 0 0,-1 1 1 0 0,0-1-1 0 0,1 0 1 0 0,-1 0-1 0 0,0 0 1 0 0,1 0-1 0 0,-1 0 1 0 0,4-1-1 0 0,-1 0-706 0 0,1 0 0 0 0,-1-1-1 0 0,0 1 1 0 0,0-1 0 0 0,1 0-1 0 0,-1 0 1 0 0,0-1 0 0 0,-1 0-1 0 0,7-4 1 0 0,2-5-6888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96 179 13471 0 0,'-1'0'86'0'0,"0"1"-1"0"0,0-1 0 0 0,1 1 1 0 0,-1-1-1 0 0,0 1 0 0 0,0-1 1 0 0,1 1-1 0 0,-1-1 0 0 0,1 1 0 0 0,-1-1 1 0 0,1 1-1 0 0,-1 0 0 0 0,1-1 1 0 0,-1 1-1 0 0,0 1 0 0 0,0-1 70 0 0,-9 14 528 0 0,0-1-1 0 0,1 1 1 0 0,0 0-1 0 0,2 1 1 0 0,-1 0-1 0 0,2 1 1 0 0,0-1-1 0 0,1 1 1 0 0,1 0-1 0 0,1 0 1 0 0,0 1-1 0 0,1-1 1 0 0,1 1-1 0 0,2 32 0 0 0,-1-46-515 0 0,1-1 0 0 0,-1 1 0 0 0,1-1-1 0 0,0 0 1 0 0,0 1 0 0 0,0-1 0 0 0,0 0 0 0 0,1 0-1 0 0,-1 1 1 0 0,1-1 0 0 0,4 5 0 0 0,-5-7-105 0 0,0 0 1 0 0,0 0-1 0 0,0 0 0 0 0,0 0 1 0 0,1-1-1 0 0,-1 1 1 0 0,0 0-1 0 0,0-1 1 0 0,1 1-1 0 0,-1 0 1 0 0,1-1-1 0 0,-1 0 1 0 0,0 1-1 0 0,1-1 0 0 0,-1 0 1 0 0,1 0-1 0 0,-1 0 1 0 0,1 0-1 0 0,-1 0 1 0 0,0 0-1 0 0,1 0 1 0 0,-1 0-1 0 0,1 0 1 0 0,-1-1-1 0 0,0 1 0 0 0,1-1 1 0 0,-1 1-1 0 0,0-1 1 0 0,1 1-1 0 0,1-3 1 0 0,4-1 59 0 0,-1 0 0 0 0,0 0 1 0 0,0-1-1 0 0,0 0 0 0 0,-1 0 0 0 0,0-1 1 0 0,0 1-1 0 0,0-1 0 0 0,7-13 0 0 0,2-5-73 0 0,14-35-1 0 0,-22 45 21 0 0,19-41-130 0 0,-2-2 0 0 0,-3-1 1 0 0,17-85-1 0 0,-35 138-236 0 0,-2-1 0 0 0,1 0 0 0 0,0-10 0 0 0,-3 6-403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42 11575 0 0,'-12'10'7373'0'0,"30"-18"-1769"0"0,-11 5-6872 0 0,26-16 1954 0 0,4-1-948 0 0,-36 19-256 0 0,11 2-1957 0 0,-5 1-2517 0 0</inkml:trace>
  <inkml:trace contextRef="#ctx0" brushRef="#br0" timeOffset="1">70 109 2959 0 0,'-1'2'220'0'0,"-17"30"14802"0"0,30-32-13945 0 0,-8 0-1021 0 0,0 0-1 0 0,0 0 1 0 0,0 0-1 0 0,-1 0 1 0 0,1-1-1 0 0,0 1 1 0 0,0-1-1 0 0,5-2 1 0 0,-5 1-286 0 0,-1 1 0 0 0,1-1 0 0 0,-1 0 0 0 0,0-1 0 0 0,0 1 0 0 0,4-4 0 0 0,7-10-4999 0 0,-7 5-351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166 826 4975 0 0,'-1'-9'613'0'0,"1"0"0"0"0,1-1-1 0 0,1-11 1 0 0,0 12 914 0 0,-1 0 1 0 0,-1 1 0 0 0,0-1 0 0 0,-1-12 0 0 0,1 19-1147 0 0,-1-4 576 0 0,0 0 0 0 0,0-1 0 0 0,0 1 0 0 0,-1 0 0 0 0,-3-7 0 0 0,5 12-859 0 0,-1 0 0 0 0,1 0-1 0 0,-1 0 1 0 0,1 1 0 0 0,-1-1 0 0 0,0 0-1 0 0,1 0 1 0 0,-1 0 0 0 0,0 0-1 0 0,0 1 1 0 0,0-1 0 0 0,1 0-1 0 0,-1 1 1 0 0,0-1 0 0 0,0 1-1 0 0,0-1 1 0 0,0 1 0 0 0,0-1-1 0 0,0 1 1 0 0,0-1 0 0 0,0 1-1 0 0,0 0 1 0 0,0 0 0 0 0,0 0 0 0 0,0-1-1 0 0,0 1 1 0 0,0 0 0 0 0,-1 0-1 0 0,1 1 1 0 0,0-1 0 0 0,0 0-1 0 0,0 0 1 0 0,0 0 0 0 0,0 1-1 0 0,0-1 1 0 0,0 0 0 0 0,-1 2-1 0 0,-5 1-16 0 0,1 0 0 0 0,0 1 1 0 0,0 0-1 0 0,0 1 0 0 0,0-1 0 0 0,1 1 0 0 0,0 0 0 0 0,0 0 0 0 0,0 0 0 0 0,1 1 0 0 0,0 0 0 0 0,0 0 0 0 0,0 0 0 0 0,-5 13 0 0 0,1 0 231 0 0,1 0-1 0 0,0 1 1 0 0,-6 39 0 0 0,10-45 127 0 0,0 26 0 0 0,3-35-294 0 0,0-1-1 0 0,0 1 1 0 0,1 0 0 0 0,-1 0-1 0 0,1-1 1 0 0,0 1 0 0 0,1 0-1 0 0,2 6 1 0 0,-4-11-116 0 0,1 1-1 0 0,-1-1 0 0 0,1 0 1 0 0,-1 0-1 0 0,0 0 1 0 0,1 1-1 0 0,-1-1 1 0 0,1 0-1 0 0,-1 0 1 0 0,0 0-1 0 0,1 0 1 0 0,-1 0-1 0 0,1 0 1 0 0,-1 0-1 0 0,1 0 1 0 0,-1 0-1 0 0,1 0 1 0 0,-1 0-1 0 0,0 0 0 0 0,1 0 1 0 0,-1-1-1 0 0,1 1 1 0 0,-1 0-1 0 0,0 0 1 0 0,1 0-1 0 0,-1-1 1 0 0,1 1-1 0 0,-1 0 1 0 0,1-1 44 0 0,3-1-32 0 0,-1 0 0 0 0,1 0 0 0 0,0-1 0 0 0,-1 0 1 0 0,1 0-1 0 0,-1 0 0 0 0,0 0 0 0 0,0 0 0 0 0,0-1 1 0 0,-1 1-1 0 0,4-6 0 0 0,3-8 202 0 0,11-24 0 0 0,-10 19-178 0 0,13-28-147 0 0,-2-2 0 0 0,-2-1 0 0 0,19-91 0 0 0,-25 82-27 0 0,9-39-108 0 0,13-159-1 0 0,-34 242 227 0 0,-3-29 0 0 0,1 41 43 0 0,0 0 0 0 0,0 0 0 0 0,0 1 0 0 0,0-1 0 0 0,-1 0 0 0 0,0 0 1 0 0,0 1-1 0 0,-5-8 0 0 0,6 11 133 0 0,-12 23 592 0 0,9-11-721 0 0,1 1 1 0 0,0-1-1 0 0,0 1 0 0 0,1 0 0 0 0,0 0 0 0 0,1 13 0 0 0,2 68 245 0 0,0-77-292 0 0,8 114-9 0 0,32 162 0 0 0,-35-259 0 0 0,2-1 0 0 0,1 0 0 0 0,2 0 0 0 0,23 48 0 0 0,-28-69-357 0 0,1 1 1 0 0,8 11-1 0 0,-13-19 245 0 0,0-1 1 0 0,0 1-1 0 0,0-1 1 0 0,1 0-1 0 0,-1 0 1 0 0,0 0-1 0 0,1 0 0 0 0,0 0 1 0 0,-1 0-1 0 0,1-1 1 0 0,0 1-1 0 0,0-1 1 0 0,5 2-1 0 0,-6-3-105 0 0,-1 0 1 0 0,0 0-1 0 0,1 0 0 0 0,-1-1 0 0 0,0 1 1 0 0,0 0-1 0 0,1-1 0 0 0,-1 1 0 0 0,0 0 1 0 0,0-1-1 0 0,1 0 0 0 0,-1 1 0 0 0,0-1 1 0 0,0 0-1 0 0,0 1 0 0 0,0-1 1 0 0,0 0-1 0 0,0 0 0 0 0,0 0 0 0 0,0 0 1 0 0,-1 0-1 0 0,1 0 0 0 0,1-2 0 0 0,17-32-3394 0 0,-11 21 2112 0 0,-1 2 300 0 0,0 1 0 0 0,14-16 0 0 0,-15 20 1639 0 0,0 0 0 0 0,1 1-1 0 0,0 0 1 0 0,13-9 0 0 0,-9 7 693 0 0,-1-1 0 0 0,0 0 0 0 0,0-1 0 0 0,14-18 0 0 0,-14 16-56 0 0,-6 6-751 0 0,0 1 0 0 0,0-1 0 0 0,-1 0 0 0 0,1 0 0 0 0,-1 0 0 0 0,-1-1 0 0 0,4-9 0 0 0,-1-4 538 0 0,3-24 0 0 0,-7 39-728 0 0,-1 2-53 0 0,1 1-1 0 0,-1 0 0 0 0,0-1 1 0 0,0 1-1 0 0,0-1 1 0 0,-1 1-1 0 0,1 0 1 0 0,-1-1-1 0 0,1 1 1 0 0,-1 0-1 0 0,0-1 0 0 0,1 1 1 0 0,-1 0-1 0 0,-1 0 1 0 0,1-1-1 0 0,0 1 1 0 0,0 0-1 0 0,-4-3 1 0 0,4 4-40 0 0,0 0 1 0 0,0 0 0 0 0,0 0-1 0 0,0 0 1 0 0,-1 1 0 0 0,1-1-1 0 0,0 0 1 0 0,-1 1 0 0 0,1-1-1 0 0,0 1 1 0 0,-1-1 0 0 0,1 1-1 0 0,-1 0 1 0 0,1 0 0 0 0,0 0-1 0 0,-1-1 1 0 0,1 1 0 0 0,-1 1-1 0 0,1-1 1 0 0,-1 0 0 0 0,1 0 0 0 0,0 0-1 0 0,-1 1 1 0 0,1-1 0 0 0,-1 1-1 0 0,1-1 1 0 0,0 1 0 0 0,0-1-1 0 0,-1 1 1 0 0,1 0 0 0 0,0 0-1 0 0,-2 1 1 0 0,-6 5-34 0 0,1 0-1 0 0,0 1 1 0 0,1-1 0 0 0,-1 2-1 0 0,1-1 1 0 0,1 1-1 0 0,0 0 1 0 0,0 0 0 0 0,1 1-1 0 0,-5 10 1 0 0,5-7-8 0 0,0 0 0 0 0,1 0-1 0 0,0 1 1 0 0,1-1 0 0 0,0 1-1 0 0,2 0 1 0 0,-2 20 0 0 0,4-27-2 0 0,-1 0 0 0 0,1 0 0 0 0,0 0 0 0 0,0 0 0 0 0,0 0 0 0 0,1 0 0 0 0,0 0 0 0 0,1-1 0 0 0,5 12 0 0 0,-6-14 0 0 0,1-1 0 0 0,-1 1 0 0 0,1-1 0 0 0,-1 0 0 0 0,1 1 0 0 0,0-1 0 0 0,0-1 0 0 0,0 1 0 0 0,1 0 0 0 0,-1-1 0 0 0,1 0 0 0 0,-1 1 0 0 0,1-1 0 0 0,0-1 0 0 0,0 1 0 0 0,0-1 0 0 0,7 2 0 0 0,-7-2-45 0 0,1 0-1 0 0,0 0 1 0 0,-1-1-1 0 0,1 0 1 0 0,0 0-1 0 0,-1-1 1 0 0,1 1 0 0 0,0-1-1 0 0,-1 0 1 0 0,1 0-1 0 0,0 0 1 0 0,-1-1-1 0 0,0 1 1 0 0,1-1 0 0 0,-1-1-1 0 0,8-4 1 0 0,-7 4-69 0 0,0-2 1 0 0,0 1-1 0 0,0 0 1 0 0,-1-1-1 0 0,1 0 1 0 0,-1 0-1 0 0,0-1 0 0 0,-1 1 1 0 0,1-1-1 0 0,-1 1 1 0 0,4-12-1 0 0,-2 3-1079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1136 22463 0 0,'193'-403'6800'0'0,"-153"314"-4736"0"0,-2-4-1584 0 0,-3-2 0 0 0,22-102 0 0 0,-51 164-480 0 0,5-58 0 0 0,-4 18 0 0 0,-6 69 0 0 0,-1 0 0 0 0,1 0 0 0 0,-1-1 0 0 0,0 1 0 0 0,0 0 0 0 0,-1 0 0 0 0,1 0 0 0 0,-1 0 0 0 0,0 0 0 0 0,0 0 0 0 0,-2-5 0 0 0,-3 2 0 0 0,5 7 0 0 0,0 0 0 0 0,0 0 0 0 0,1 0 0 0 0,-1 0 0 0 0,0 0 0 0 0,0 0 0 0 0,1 0 0 0 0,-1 0 0 0 0,0 1 0 0 0,0-1 0 0 0,1 0 0 0 0,-1 0 0 0 0,0 1 0 0 0,1-1 0 0 0,-1 0 0 0 0,0 1 0 0 0,1-1 0 0 0,-1 1 0 0 0,-1 0 0 0 0,-11 13 0 0 0,10-10 0 0 0,-9 10 0 0 0,1 1 0 0 0,0 0 0 0 0,2 1 0 0 0,0 0 0 0 0,-12 31 0 0 0,7-12 0 0 0,-14 69 0 0 0,22-71-10 0 0,2-1-1 0 0,1 1 1 0 0,1 0-1 0 0,2 0 1 0 0,2 0-1 0 0,1-1 1 0 0,10 52-1 0 0,5-13-1 0 0,2-1 0 0 0,39 89 0 0 0,-44-125 33 0 0,1 0 0 0 0,2 0 0 0 0,25 34 0 0 0,-28-48-15 0 0,1 1 0 0 0,1-2 0 0 0,1 0 0 0 0,0-1 0 0 0,31 23 0 0 0,-44-38-217 0 0,1 1 0 0 0,-1-1 0 0 0,1 0 0 0 0,-1 0 0 0 0,1-1-1 0 0,0 0 1 0 0,0 0 0 0 0,0 0 0 0 0,7 1 0 0 0,-6-3-558 0 0,0 1 1 0 0,-1-1-1 0 0,1 0 1 0 0,0 0-1 0 0,0-1 1 0 0,-1 0-1 0 0,1 0 1 0 0,8-3-1 0 0,13-7-9427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6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5872 1896 18431 0 0,'-14'7'338'0'0,"9"-4"-225"0"0,0 0-1 0 0,0 0 1 0 0,-1-1 0 0 0,0 1 0 0 0,1-1-1 0 0,-1-1 1 0 0,0 1 0 0 0,0-1 0 0 0,0 0-1 0 0,0-1 1 0 0,0 1 0 0 0,0-1-1 0 0,-9-1 1 0 0,-5-4-119 0 0,0 0-1 0 0,1-2 0 0 0,0-1 0 0 0,0 0 1 0 0,-33-20-1 0 0,46 24-6 0 0,-89-54-132 0 0,-4-3 411 0 0,58 39-112 0 0,-111-56 948 0 0,26 20-198 0 0,-132-57 331 0 0,183 86-1012 0 0,-117-30-1 0 0,81 35-116 0 0,0 5-1 0 0,-165-8 1 0 0,185 25-3 0 0,0 4 1 0 0,0 4-1 0 0,-137 27 1 0 0,-260 70 1557 0 0,-24 5 866 0 0,-168 69-1305 0 0,471-92-1114 0 0,7 17-32 0 0,71-34-89 0 0,-244 127 12 0 0,260-128 9 0 0,-125 96 1 0 0,192-125 95 0 0,2 2 0 0 0,2 1 0 0 0,2 3 0 0 0,-69 93 0 0 0,-93 172 680 0 0,180-265-757 0 0,2 1 0 0 0,1 1 1 0 0,3 0-1 0 0,-14 56 0 0 0,28-87-27 0 0,1 1 0 0 0,1 0 1 0 0,-1 21-1 0 0,3-30-1 0 0,0 0 0 0 0,0 0 0 0 0,1 0 0 0 0,0-1 0 0 0,0 1 0 0 0,1 0 0 0 0,0-1 0 0 0,0 1-1 0 0,1-1 1 0 0,3 8 0 0 0,11 13-56 0 0,1-1-1 0 0,2-1 0 0 0,40 42 1 0 0,80 57-158 0 0,20-12 215 0 0,8-13 0 0 0,-97-59 0 0 0,235 129 267 0 0,-161-93-251 0 0,82 51-19 0 0,-160-82 16 0 0,178 116 174 0 0,8-18-3 0 0,-47-28 61 0 0,-175-98-214 0 0,1 0 0 0 0,1-2-1 0 0,1-1 1 0 0,40 10-1 0 0,19 8-12 0 0,65 32 16 0 0,140 48 52 0 0,-149-62-86 0 0,52 15 0 0 0,-64-23 0 0 0,80 22 0 0 0,-132-44 0 0 0,225 50 0 0 0,-131-31 0 0 0,24 4 0 0 0,-8-6 0 0 0,104 19 0 0 0,401 31 0 0 0,-98-45 0 0 0,4-27 0 0 0,-152-5 0 0 0,176-8 0 0 0,-131-3 0 0 0,-251 4 0 0 0,527 17 0 0 0,-648-13 0 0 0,609 43 0 0 0,28-32 0 0 0,-281-55 0 0 0,-106 1 0 0 0,-259 22 0 0 0,451-63 0 0 0,-330 24 0 0 0,-94 19 0 0 0,7-5 0 0 0,-50 12 0 0 0,278-87 0 0 0,-288 84 0 0 0,9-4 0 0 0,-1-5 0 0 0,-1-4 0 0 0,93-57 0 0 0,-3-12 0 0 0,90-51 0 0 0,-216 126 0 0 0,-2-3 0 0 0,-1-3 0 0 0,-2-2 0 0 0,58-59 0 0 0,161-146 0 0 0,-3 2 0 0 0,-230 202 0 0 0,58-77 0 0 0,26-61 0 0 0,-84 119 0 0 0,-7 12 0 0 0,-3-2 0 0 0,-2-2 0 0 0,44-107 0 0 0,-62 122 0 0 0,-2-1 0 0 0,7-46 0 0 0,6-90 0 0 0,-23 158 0 0 0,1-26 0 0 0,-1-1 0 0 0,-10-79 0 0 0,2 72 0 0 0,-3 1 0 0 0,-25-83 0 0 0,21 98 0 0 0,-1 2 0 0 0,-3 0 0 0 0,-35-60 0 0 0,-79-93 0 0 0,63 94 0 0 0,-28-37 0 0 0,-41-17 0 0 0,105 120 0 0 0,-1 2 0 0 0,-60-39 0 0 0,-19 2 0 0 0,-49-34 0 0 0,102 57 0 0 0,-242-158 0 0 0,80 77 0 0 0,-284-112 0 0 0,329 160 0 0 0,-398-147 0 0 0,562 218 0 0 0,-442-128 0 0 0,-322-21 0 0 0,207 59 0 0 0,-701-59 0 0 0,643 112 0 0 0,-2 28 0 0 0,-148 65 0 0 0,5 62 0 0 0,-470 81-313 0 0,1032-168-1318 0 0,-3-2-5826 0 0,9-2-2582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8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944 1747 6127 0 0,'-3'42'597'0'0,"3"-24"2924"0"0,7-22 116 0 0,-4 1-3266 0 0,-1-1 0 0 0,0 1-1 0 0,0 0 1 0 0,0-1 0 0 0,0 1 0 0 0,0-1-1 0 0,-1 1 1 0 0,1-1 0 0 0,1-7 0 0 0,2-5 292 0 0,14-48 1267 0 0,-3 0-1 0 0,10-75 1 0 0,-10 44-538 0 0,38-331 880 0 0,-40 69-1298 0 0,-29-74 609 0 0,12 385-1351 0 0,4 36-180 0 0,-2-1 1 0 0,1 1-1 0 0,-1-1 1 0 0,-1 1 0 0 0,0-1-1 0 0,0 1 1 0 0,-1 0 0 0 0,-7-16-1 0 0,9 25-48 0 0,1 0 0 0 0,-1 0 0 0 0,1 0 0 0 0,-1 0 0 0 0,1 1 0 0 0,-1-1-1 0 0,0 0 1 0 0,1 0 0 0 0,-1 1 0 0 0,0-1 0 0 0,0 0 0 0 0,0 1 0 0 0,1-1-1 0 0,-1 1 1 0 0,0-1 0 0 0,0 1 0 0 0,0 0 0 0 0,0-1 0 0 0,0 1 0 0 0,0 0-1 0 0,0 0 1 0 0,0-1 0 0 0,0 1 0 0 0,0 0 0 0 0,0 0 0 0 0,0 0 0 0 0,0 0-1 0 0,0 0 1 0 0,0 1 0 0 0,0-1 0 0 0,0 0 0 0 0,0 0 0 0 0,0 1 0 0 0,-1 0-1 0 0,-4 1 22 0 0,1 1-1 0 0,0 0 0 0 0,0 0 1 0 0,-8 7-1 0 0,8-6 1 0 0,-19 16 16 0 0,1 1 1 0 0,1 2 0 0 0,-33 42-1 0 0,-49 83 70 0 0,68-89-123 0 0,-44 98 0 0 0,-14 70-53 0 0,60-139 31 0 0,-106 303-184 0 0,107-277 208 0 0,-27 173 1 0 0,56-255 58 0 0,1 0 0 0 0,2 0 0 0 0,2 32-1 0 0,1-45 10 0 0,0 0-1 0 0,2 0 0 0 0,0-1 0 0 0,1 0 1 0 0,0 1-1 0 0,10 19 0 0 0,-11-31-18 0 0,-1-1 0 0 0,1 0-1 0 0,0 0 1 0 0,0 0 0 0 0,1 0 0 0 0,-1-1 0 0 0,1 0-1 0 0,1 0 1 0 0,-1 0 0 0 0,1-1 0 0 0,-1 1 0 0 0,1-1-1 0 0,1-1 1 0 0,-1 1 0 0 0,0-1 0 0 0,1 0 0 0 0,0-1-1 0 0,0 1 1 0 0,-1-1 0 0 0,9 1 0 0 0,1-1-23 0 0,0 0 1 0 0,-1-1-1 0 0,1 0 1 0 0,0-2-1 0 0,0 0 1 0 0,0 0-1 0 0,29-8 1 0 0,-12 0-6 0 0,1-2 0 0 0,-1-1-1 0 0,61-33 1 0 0,-33 10-4 0 0,55-43 0 0 0,-80 51-7 0 0,-2-1 0 0 0,-1-1 0 0 0,-1-2 0 0 0,-2-2 0 0 0,-1 0 0 0 0,-2-2 0 0 0,-1-1 0 0 0,-1-1 0 0 0,-3-2 0 0 0,-1 0 0 0 0,-2-1 0 0 0,26-77 0 0 0,-32 74 0 0 0,-2 0 0 0 0,-2 0 0 0 0,-2 0 0 0 0,1-49 0 0 0,-7 62 0 0 0,-2-1 0 0 0,0 1 0 0 0,-3 0 0 0 0,0 0 0 0 0,-2 0 0 0 0,-17-52 0 0 0,18 70 0 0 0,1 0 0 0 0,-2 0 0 0 0,0 0 0 0 0,0 1 0 0 0,-1 0 0 0 0,0 0 0 0 0,-1 1 0 0 0,0-1 0 0 0,-1 2 0 0 0,0-1 0 0 0,0 1 0 0 0,-1 1 0 0 0,0 0 0 0 0,-1 0 0 0 0,0 1 0 0 0,0 0 0 0 0,0 1 0 0 0,-1 1 0 0 0,0-1 0 0 0,0 2 0 0 0,-18-5 0 0 0,6 4 0 0 0,-1 2 0 0 0,0 0 0 0 0,0 2 0 0 0,0 0 0 0 0,0 2 0 0 0,0 1 0 0 0,0 1 0 0 0,1 1 0 0 0,-1 1 0 0 0,-37 13 0 0 0,11 0 0 0 0,1 3 0 0 0,1 2 0 0 0,-85 54 0 0 0,68-33 0 0 0,2 2 0 0 0,2 4 0 0 0,2 2 0 0 0,3 2 0 0 0,-77 94 0 0 0,111-118 0 0 0,-30 51 0 0 0,46-68 0 0 0,0 1 0 0 0,0 0 0 0 0,1 1 0 0 0,1 0 0 0 0,1-1 0 0 0,-5 24 0 0 0,9-34 0 0 0,-1 1 0 0 0,1 0 0 0 0,0 0 0 0 0,0-1 0 0 0,0 1 0 0 0,1 0 0 0 0,-1 0 0 0 0,1-1 0 0 0,0 1 0 0 0,1 0 0 0 0,-1-1 0 0 0,1 0 0 0 0,0 1 0 0 0,0-1 0 0 0,4 6 0 0 0,-2-5 0 0 0,0 0 0 0 0,1 0 0 0 0,-1 0 0 0 0,1-1 0 0 0,0 1 0 0 0,1-1 0 0 0,-1 0 0 0 0,1-1 0 0 0,0 1 0 0 0,9 3 0 0 0,10 3 0 0 0,1 0 0 0 0,1-2 0 0 0,38 7 0 0 0,88 7 0 0 0,-72-12 0 0 0,631 77 0 0 0,-453-78 0 0 0,-195-11 0 0 0,-1-3 0 0 0,67-14 0 0 0,-101 14 0 0 0,1-3 0 0 0,-1 0 0 0 0,-1-2 0 0 0,1-1 0 0 0,43-24 0 0 0,-60 28 0 0 0,-1-1 0 0 0,0 0 0 0 0,-1 0 0 0 0,0-1 0 0 0,0 0 0 0 0,12-17 0 0 0,-16 19 0 0 0,-1-1 0 0 0,0 0 0 0 0,0 0 0 0 0,-1-1 0 0 0,0 1 0 0 0,-1-1 0 0 0,0 0 0 0 0,0 0 0 0 0,-1 0 0 0 0,2-12 0 0 0,-3 12 0 0 0,-1-1 0 0 0,0 1 0 0 0,0-1 0 0 0,-1 0 0 0 0,0 1 0 0 0,0 0 0 0 0,-1-1 0 0 0,-6-15 0 0 0,3 12 0 0 0,-1 0 0 0 0,0 0 0 0 0,-1 1 0 0 0,0 0 0 0 0,-12-14 0 0 0,-8-5 0 0 0,-2 1 0 0 0,-1 1 0 0 0,-35-26 0 0 0,-324-237 0 0 0,153 144-2111 0 0,-10 20-4806 0 0,148 81-3279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5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4610 200 9615 0 0,'-81'21'742'0'0,"78"-20"-719"0"0,-1-1 0 0 0,1 1 0 0 0,0-1 0 0 0,-1 0 0 0 0,1 0 1 0 0,-1 0-1 0 0,1 0 0 0 0,-1 0 0 0 0,1-1 0 0 0,0 0 0 0 0,-7-2 0 0 0,-2 0-18 0 0,-93-19 179 0 0,-1 4-1 0 0,-159-5 1 0 0,153 20 274 0 0,-1 5 0 0 0,-152 23-1 0 0,-250 86 1025 0 0,213-31-897 0 0,-401 116-141 0 0,255-20 1238 0 0,15 36 1491 0 0,202-96-1235 0 0,81-45-1362 0 0,-75 37 28 0 0,176-80-538 0 0,0 1 0 0 0,-61 50-1 0 0,68-43 3 0 0,-51 55-1 0 0,70-65-10 0 0,1 1-1 0 0,1 1 0 0 0,-20 38 0 0 0,33-53 5 0 0,1 1-1 0 0,0 1 0 0 0,2-1 0 0 0,-1 1 0 0 0,-3 22 0 0 0,7-27-27 0 0,1-1 1 0 0,0 0-1 0 0,1 1 0 0 0,0-1 0 0 0,0 0 1 0 0,1 0-1 0 0,0 1 0 0 0,1-1 1 0 0,0 0-1 0 0,5 13 0 0 0,1-1-3 0 0,1 0-1 0 0,1 0 1 0 0,1 0-1 0 0,1-2 1 0 0,1 1-1 0 0,0-2 1 0 0,31 33-1 0 0,-7-15 31 0 0,1-1 0 0 0,2-2 0 0 0,54 33 0 0 0,-32-28 167 0 0,114 50 0 0 0,79 8 339 0 0,6-16 9 0 0,-53-17-174 0 0,-27-5-217 0 0,260 81 585 0 0,4-16-302 0 0,-268-83-269 0 0,1-8 0 0 0,1-8 0 0 0,248 3 0 0 0,-263-29-2 0 0,-1-7 1 0 0,0-8-1 0 0,306-70 0 0 0,2-56-17 0 0,-7-30 130 0 0,-279 105-158 0 0,185-82 146 0 0,-142 19-134 0 0,-135 75-103 0 0,-92 56-59 0 0,447-275 158 0 0,-323 190-306 0 0,171-151-1 0 0,-6-56 64 0 0,-257 253 7 0 0,49-79-1 0 0,12-50-220 0 0,-79 141 242 0 0,-2 0 0 0 0,-2-1 0 0 0,0-1 0 0 0,-2 0 0 0 0,6-30 0 0 0,-12 43 34 0 0,-1 1 0 0 0,-1 0 0 0 0,0-1 0 0 0,-1 1 0 0 0,-1-1 0 0 0,0 1 0 0 0,-1-1 0 0 0,0 1 0 0 0,-2 0 0 0 0,0 0 0 0 0,-10-26 0 0 0,4 21 24 0 0,-1 0 0 0 0,-1 1-1 0 0,0 1 1 0 0,-2-1 0 0 0,0 2 0 0 0,-1 0 0 0 0,0 1-1 0 0,-2 0 1 0 0,-27-20 0 0 0,-2 4 16 0 0,-1 2 0 0 0,-85-40 0 0 0,49 33 53 0 0,-1 4 1 0 0,-153-39-1 0 0,-187-5 107 0 0,223 54-30 0 0,0 9 0 0 0,-1 9 0 0 0,-359 38 0 0 0,375-5-31 0 0,-284 81-1 0 0,-166 100-238 0 0,482-154 57 0 0,-132 49-1878 0 0,100-27-4780 0 0,-6 12-2785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7 16759 0 0,'-10'-2'225'0'0,"5"1"-117"0"0,0 0-1 0 0,-1 0 1 0 0,1 0-1 0 0,0 1 1 0 0,-1-1-1 0 0,1 1 1 0 0,-1 1-1 0 0,1-1 1 0 0,0 1-1 0 0,-1 0 1 0 0,1 0-1 0 0,0 0 1 0 0,0 1-1 0 0,-10 4 1 0 0,9-2-159 0 0,0 1 1 0 0,0 0 0 0 0,0 0 0 0 0,1 0 0 0 0,-1 1 0 0 0,1 0 0 0 0,1 0 0 0 0,-1 1 0 0 0,1-1 0 0 0,0 1 0 0 0,0 0 0 0 0,1 0 0 0 0,0 0-1 0 0,0 0 1 0 0,-2 13 0 0 0,-2 11 547 0 0,2-1 0 0 0,-3 48 0 0 0,8-75-448 0 0,-10 168 1483 0 0,18 229 0 0 0,31 248 36 0 0,-27-379-1262 0 0,-6-123-132 0 0,1 110 88 0 0,2 41-24 0 0,50 322 805 0 0,22-133 519 0 0,-23-157-403 0 0,41 250 457 0 0,-59-372-1209 0 0,4 23-225 0 0,-32-156-142 0 0,56 303 83 0 0,-1-41-88 0 0,100 458 81 0 0,52-11 328 0 0,-18-216 23 0 0,32-10-25 0 0,51 41-258 0 0,-201-438-184 0 0,136 199 0 0 0,31-26 0 0 0,-244-324-29 0 0,1-1 1 0 0,1 0-1 0 0,0 0 0 0 0,0 0 1 0 0,0-1-1 0 0,1-1 0 0 0,0 1 1 0 0,0-1-1 0 0,1-1 0 0 0,0 0 1 0 0,-1 0-1 0 0,2-1 0 0 0,19 6 1 0 0,-29-10-23 0 0,1 1 0 0 0,0-1 1 0 0,-1 0-1 0 0,1 0 0 0 0,-1 0 0 0 0,1 0 1 0 0,0 0-1 0 0,-1 0 0 0 0,1 0 1 0 0,-1 0-1 0 0,1-1 0 0 0,-1 1 0 0 0,1 0 1 0 0,0-1-1 0 0,-1 0 0 0 0,1 1 1 0 0,-1-1-1 0 0,0 0 0 0 0,1 0 0 0 0,-1 1 1 0 0,0-1-1 0 0,1 0 0 0 0,-1 0 1 0 0,0-1-1 0 0,0 1 0 0 0,0 0 1 0 0,0 0-1 0 0,0-1 0 0 0,0 1 0 0 0,0 0 1 0 0,0-1-1 0 0,-1 1 0 0 0,2-3 1 0 0,0-3-429 0 0,-1 1 0 0 0,1 0 1 0 0,-1-1-1 0 0,-1 1 0 0 0,1-1 1 0 0,-1 1-1 0 0,-1-9 0 0 0,-4-33-6316 0 0,-3-9-1855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1018 5495 0 0,'-8'21'361'0'0,"1"0"-1"0"0,1 1 1 0 0,1-1-1 0 0,-4 36 0 0 0,9-47 159 0 0,-1 1 0 0 0,2 0-1 0 0,-1 0 1 0 0,1 0-1 0 0,1 0 1 0 0,0 0 0 0 0,1-1-1 0 0,0 1 1 0 0,0-1-1 0 0,1 0 1 0 0,8 15 0 0 0,18 30 2405 0 0,2-1 0 0 0,74 93 1 0 0,-83-119-2300 0 0,-13-15-310 0 0,2 0-1 0 0,-1 0 0 0 0,2-1 0 0 0,-1 0 0 0 0,19 12 0 0 0,-9-12 27 0 0,0 0 0 0 0,1-1 0 0 0,1-1 0 0 0,-1-2 0 0 0,2 0 0 0 0,47 8 0 0 0,-36-10-50 0 0,0-3 0 0 0,0-1 0 0 0,0-1 0 0 0,47-6 0 0 0,-63 3-150 0 0,0-1 0 0 0,0-1 0 0 0,-1-1 0 0 0,0-1 0 0 0,0 0-1 0 0,0-2 1 0 0,27-15 0 0 0,-31 15-23 0 0,-1-2-1 0 0,0 0 0 0 0,-1 0 0 0 0,-1-1 1 0 0,1-1-1 0 0,-2 0 0 0 0,0-1 0 0 0,0 0 0 0 0,11-19 1 0 0,-5 3 123 0 0,-1 0 1 0 0,-2-1 0 0 0,-1-1-1 0 0,11-42 1 0 0,-11 23-100 0 0,-2 0 0 0 0,5-59 0 0 0,6-371 254 0 0,-25 237-2305 0 0,-4 1-6027 0 0,0 39-2004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2541 364 4631 0 0,'-11'-1'71'0'0,"1"-1"0"0"0,0 0 0 0 0,-1-1 0 0 0,1 1 0 0 0,0-2 0 0 0,-16-7-1 0 0,16 7-13 0 0,-1 1-1 0 0,1 0 1 0 0,-1 0-1 0 0,0 1 1 0 0,-12-1-1 0 0,-57 1 1431 0 0,65 2-1141 0 0,-19 2 886 0 0,2 1 0 0 0,-44 10 0 0 0,23-4 204 0 0,-437 76 2779 0 0,406-67-4191 0 0,0 4 0 0 0,1 4 1 0 0,2 3-1 0 0,-108 54 0 0 0,-94 81 181 0 0,14 22 43 0 0,242-167-242 0 0,-68 51 337 0 0,-156 147-1 0 0,234-199-4 0 0,1 0-1 0 0,1 0 1 0 0,0 2 0 0 0,2 0-1 0 0,-18 34 1 0 0,23-37-103 0 0,1 0 0 0 0,1 0 1 0 0,0 0-1 0 0,1 1 1 0 0,1-1-1 0 0,1 1 0 0 0,1 0 1 0 0,-1 20-1 0 0,3-12 26 0 0,1 0-1 0 0,2 1 1 0 0,0-2 0 0 0,1 1-1 0 0,2 0 1 0 0,1-1 0 0 0,1 0-1 0 0,1-1 1 0 0,0 1 0 0 0,2-2-1 0 0,17 27 1 0 0,-13-26-89 0 0,1-1-1 0 0,2 0 0 0 0,0-2 1 0 0,1 0-1 0 0,1-1 1 0 0,1-1-1 0 0,1-1 1 0 0,0 0-1 0 0,2-2 1 0 0,0-1-1 0 0,34 16 0 0 0,-11-10 335 0 0,72 21 0 0 0,52 4-33 0 0,-96-27-278 0 0,855 174 2211 0 0,-399-138-1110 0 0,439-86-1151 0 0,-94-25-145 0 0,-430 28-554 0 0,-5-39-188 0 0,-353 46 513 0 0,0-5-1 0 0,109-47 1 0 0,-163 57 160 0 0,-1-1-1 0 0,0-1 1 0 0,-2-2-1 0 0,0-1 1 0 0,-2-2-1 0 0,46-44 1 0 0,-41 31-258 0 0,-1-1 0 0 0,-2-2 1 0 0,-1-1-1 0 0,37-68 0 0 0,-55 83-44 0 0,0 0 0 0 0,-2 0 1 0 0,11-42-1 0 0,8-81-1162 0 0,-25 97 1156 0 0,-1 0 0 0 0,-3 0 0 0 0,-2 0 0 0 0,-10-59 0 0 0,2 50 262 0 0,-2 0 0 0 0,-3 1 0 0 0,-2 1 0 0 0,-3 1 0 0 0,-50-100 0 0 0,41 104 443 0 0,-2 2-1 0 0,-3 0 1 0 0,-1 3-1 0 0,-3 0 1 0 0,-2 3-1 0 0,-1 1 1 0 0,-3 2-1 0 0,-1 2 1 0 0,-88-59-1 0 0,83 68-179 0 0,-1 2-1 0 0,-1 2 1 0 0,-2 2-1 0 0,0 3 1 0 0,-1 2 0 0 0,-2 3-1 0 0,1 2 1 0 0,-2 3-1 0 0,-68-7 1 0 0,39 14-374 0 0,-1 4-1 0 0,1 4 1 0 0,-143 21-1 0 0,-253 79-1051 0 0,72 7-986 0 0,138-31-4756 0 0,108-29-40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0 857 6911 0 0,'2'6'97'0'0,"0"0"0"0"0,0 0 0 0 0,0 0 0 0 0,1-1 0 0 0,-1 1 0 0 0,2-1 0 0 0,-1 1-1 0 0,5 4 1 0 0,-6-6 189 0 0,0-1-1 0 0,1 1 0 0 0,-1-1 1 0 0,2 8-1 0 0,-3-9-105 0 0,0 0 0 0 0,0 0-1 0 0,0 0 1 0 0,0 0 0 0 0,0 0-1 0 0,0 0 1 0 0,0 0 0 0 0,1 0 0 0 0,-1 0-1 0 0,0-1 1 0 0,1 1 0 0 0,0 0-1 0 0,-1-1 1 0 0,1 1 0 0 0,0-1 0 0 0,0 0-1 0 0,0 0 1 0 0,4 2 0 0 0,-5-3 10 0 0,1 1 1 0 0,-1-1 0 0 0,1 0 0 0 0,0 0 0 0 0,-1 0 0 0 0,1 0-1 0 0,-1-1 1 0 0,1 1 0 0 0,-1 0 0 0 0,1-1 0 0 0,-1 1 0 0 0,0-1-1 0 0,1 1 1 0 0,-1-1 0 0 0,1 0 0 0 0,-1 0 0 0 0,0 1 0 0 0,0-1-1 0 0,1 0 1 0 0,-1 0 0 0 0,2-2 0 0 0,3-4 131 0 0,0 1 0 0 0,8-12 0 0 0,-9 12 15 0 0,20-28 329 0 0,-2-2 0 0 0,-1-1 0 0 0,-2-1 0 0 0,16-41 0 0 0,47-163 84 0 0,-58 148-571 0 0,-3-2 0 0 0,11-120 0 0 0,-32 212-178 0 0,-1 1 14 0 0,1 0-1 0 0,-1 0 1 0 0,0 0 0 0 0,1-1-1 0 0,-1 1 1 0 0,-1 0 0 0 0,1 0 0 0 0,0-1-1 0 0,-1 1 1 0 0,0 0 0 0 0,0 0-1 0 0,-2-6 1 0 0,3 8 60 0 0,-1 2-41 0 0,0 0 0 0 0,0 0 0 0 0,-1 0 0 0 0,1 0-1 0 0,0 0 1 0 0,0 0 0 0 0,0 0 0 0 0,-1 0 0 0 0,1-1 0 0 0,0 1 0 0 0,-1 0 0 0 0,1-1 0 0 0,-1 1 0 0 0,1-1 0 0 0,-3 1 0 0 0,-11 4 269 0 0,11-2-236 0 0,0 0-1 0 0,1 0 0 0 0,-1 0 0 0 0,1 1 0 0 0,-1-1 0 0 0,1 1 0 0 0,0-1 0 0 0,-4 8 0 0 0,-18 37 359 0 0,14-25-241 0 0,1 0-31 0 0,1-1 0 0 0,1 1 0 0 0,1 1-1 0 0,1-1 1 0 0,-5 40 0 0 0,7-23 121 0 0,2-1-1 0 0,4 69 1 0 0,2-68 45 0 0,1-1 0 0 0,3 1-1 0 0,1-1 1 0 0,1 0 0 0 0,30 70 0 0 0,-34-97-149 0 0,1 0 1 0 0,11 16-1 0 0,-14-23-126 0 0,-1-1 1 0 0,1 1 0 0 0,0-1-1 0 0,0 0 1 0 0,0-1-1 0 0,1 1 1 0 0,0-1-1 0 0,8 6 1 0 0,-10-8-31 0 0,0 0 0 0 0,1-1 0 0 0,-1 1 1 0 0,0-1-1 0 0,0 1 0 0 0,1-1 0 0 0,-1 0 0 0 0,0 0 0 0 0,0 0 1 0 0,1-1-1 0 0,-1 1 0 0 0,0-1 0 0 0,0 0 0 0 0,0 0 0 0 0,0 0 0 0 0,0 0 1 0 0,0 0-1 0 0,0-1 0 0 0,0 1 0 0 0,0-1 0 0 0,5-4 0 0 0,0 0-192 0 0,0 0-1 0 0,0-1 1 0 0,0-1-1 0 0,-1 1 1 0 0,11-16-1 0 0,-2 0-2048 0 0,-1-1 1 0 0,19-39-1 0 0,-20 33-3554 0 0,3 2-1334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30 639 5959 0 0,'-2'16'623'0'0,"2"30"0"0"0,0-31 1194 0 0,0-1 0 0 0,-3 26 1 0 0,-21 52 4308 0 0,24-91-5679 0 0,8-19-976 0 0,0-18-4979 0 0,0 14-174 0 0</inkml:trace>
  <inkml:trace contextRef="#ctx0" brushRef="#br0" timeOffset="1">120 0 5351 0 0,'0'0'480'0'0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5295 0 0,'1'1'5123'0'0,"5"13"-3346"0"0,-1 0 1 0 0,0 0-1 0 0,0 0 0 0 0,2 17 0 0 0,6 63 1093 0 0,-8-50-1349 0 0,-1-6-300 0 0,-3 42-1 0 0,2 21-284 0 0,-1-65-806 0 0,-2-23-194 0 0,1-1 1 0 0,3 18-1 0 0,-1-4-459 0 0,-3-13-1486 0 0,2 0-3453 0 0,3 1-2724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11023 0 0,'0'24'532'0'0,"1"-1"-1"0"0,1 0 0 0 0,5 24 0 0 0,2 17 1698 0 0,-2 162 4394 0 0,-3-41-3459 0 0,-2-153-3067 0 0,1-2-1 0 0,1 1 0 0 0,13 49 1 0 0,-15-76-178 0 0,-1 0 0 0 0,0-1 0 0 0,1 1 0 0 0,0-1 0 0 0,0 0 0 0 0,0 1 0 0 0,2 2 1 0 0,9 3-2265 0 0,-12-8 1825 0 0,0-1 0 0 0,1 1 1 0 0,-1-1-1 0 0,0 0 0 0 0,0 0 1 0 0,1 0-1 0 0,-1 0 1 0 0,0 0-1 0 0,0 0 0 0 0,0 0 1 0 0,3 0-1 0 0,10-6-6523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87 253 12063 0 0,'-1'7'221'0'0,"-1"1"0"0"0,1-1 0 0 0,-1 0 0 0 0,0 1-1 0 0,-1-1 1 0 0,0 0 0 0 0,0-1 0 0 0,0 1 0 0 0,-1 0 0 0 0,-6 7-1 0 0,3-3 1142 0 0,1 0 0 0 0,-6 15 0 0 0,3-5 258 0 0,5-12-624 0 0,0 0-1 0 0,1 1 1 0 0,-3 10-1 0 0,6-18-831 0 0,-1 1 0 0 0,1-1 0 0 0,0 1-1 0 0,0-1 1 0 0,0 1 0 0 0,0-1 0 0 0,0 1 0 0 0,0-1 0 0 0,1 1 0 0 0,-1-1 0 0 0,1 1-1 0 0,0-1 1 0 0,0 1 0 0 0,0-1 0 0 0,0 0 0 0 0,2 5 0 0 0,-1-6-151 0 0,-1 1 1 0 0,1-1-1 0 0,-1 0 1 0 0,1 0-1 0 0,-1 1 1 0 0,1-1-1 0 0,0 0 1 0 0,-1-1-1 0 0,1 1 1 0 0,0 0-1 0 0,0 0 1 0 0,-1-1-1 0 0,1 1 1 0 0,0-1-1 0 0,0 1 1 0 0,0-1-1 0 0,0 0 1 0 0,0 0-1 0 0,0 0 1 0 0,0 0 0 0 0,0 0-1 0 0,0 0 1 0 0,0-1-1 0 0,0 1 1 0 0,2-1-1 0 0,3-1-159 0 0,0 0-1 0 0,0-1 1 0 0,0 0 0 0 0,0 0-1 0 0,8-5 1 0 0,48-28-4295 0 0,-1 1-3203 0 0,-39 17 2968 0 0,-20 15 4092 0 0,-1 1 0 0 0,1-1 0 0 0,0 1 0 0 0,1 0-1 0 0,-1 0 1 0 0,0 0 0 0 0,1 1 0 0 0,-1-1 0 0 0,5-1 0 0 0,5 0 2058 0 0,-10 3-861 0 0,0-1 0 0 0,0 1 1 0 0,0-1-1 0 0,0 0 0 0 0,0 0 0 0 0,0 0 1 0 0,0-1-1 0 0,0 1 0 0 0,0-1 1 0 0,-1 1-1 0 0,1-1 0 0 0,-1 0 0 0 0,1 0 1 0 0,-1 0-1 0 0,5-5 0 0 0,4-6 267 0 0,-1-1 0 0 0,0-1 1 0 0,-1 0-1 0 0,7-17 0 0 0,-9 15-618 0 0,0 0-1 0 0,-2 0 1 0 0,0-1 0 0 0,-1 1 0 0 0,0-1 0 0 0,1-32 0 0 0,-5 40-169 0 0,0 1 0 0 0,-1-1 0 0 0,0 0 0 0 0,-2-10 0 0 0,2 17-57 0 0,1 0-1 0 0,-1 0 0 0 0,0 0 0 0 0,0 1 0 0 0,0-1 0 0 0,0 0 0 0 0,-1 0 1 0 0,1 1-1 0 0,-1-1 0 0 0,1 1 0 0 0,-1 0 0 0 0,0-1 0 0 0,0 1 1 0 0,0 0-1 0 0,0 0 0 0 0,0 0 0 0 0,-4-2 0 0 0,5 3-17 0 0,0 1-1 0 0,0-1 0 0 0,-1 1 1 0 0,1-1-1 0 0,0 1 0 0 0,0 0 1 0 0,0 0-1 0 0,-1 0 0 0 0,1 0 1 0 0,0-1-1 0 0,0 1 0 0 0,-1 1 1 0 0,1-1-1 0 0,0 0 1 0 0,0 0-1 0 0,0 0 0 0 0,-1 1 1 0 0,1-1-1 0 0,0 1 0 0 0,0-1 1 0 0,0 1-1 0 0,0-1 0 0 0,0 1 1 0 0,0 0-1 0 0,0-1 0 0 0,0 1 1 0 0,0 0-1 0 0,0 0 1 0 0,0 0-1 0 0,-1 1 0 0 0,-3 4 98 0 0,1 0 0 0 0,0 0 0 0 0,1 0 0 0 0,-5 9 0 0 0,2-4 221 0 0,-1 3-15 0 0,1 0 0 0 0,1 0 0 0 0,0 1 0 0 0,0-1 0 0 0,2 1 0 0 0,-4 22 0 0 0,5-12 229 0 0,1 0 0 0 0,0-1 0 0 0,4 30 0 0 0,-2-44-280 0 0,0-1 1 0 0,1 1-1 0 0,0-1 0 0 0,1 0 0 0 0,0 0 1 0 0,0 0-1 0 0,1 0 0 0 0,0 0 0 0 0,6 10 0 0 0,-8-16-215 0 0,1 0 0 0 0,-1 0-1 0 0,0 0 1 0 0,1-1 0 0 0,0 1 0 0 0,-1-1-1 0 0,1 1 1 0 0,0-1 0 0 0,0 0-1 0 0,1 0 1 0 0,-1 0 0 0 0,0 0-1 0 0,0-1 1 0 0,1 1 0 0 0,-1-1-1 0 0,1 0 1 0 0,0 0 0 0 0,-1 0-1 0 0,1-1 1 0 0,0 1 0 0 0,-1-1-1 0 0,1 0 1 0 0,0 0 0 0 0,0 0-1 0 0,-1-1 1 0 0,5 0 0 0 0,1-1-33 0 0,-1 0 1 0 0,0-1-1 0 0,0 0 1 0 0,0-1-1 0 0,0 0 1 0 0,13-8-1 0 0,11-11-2035 0 0,-4-2-5875 0 0,-7 2-1915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0 991 11807 0 0,'0'0'908'0'0,"2"-2"-594"0"0,7-11 57 0 0,0 1 1 0 0,0-1 0 0 0,13-28-1 0 0,15-49 1080 0 0,-23 54-1292 0 0,19-54 707 0 0,32-137 0 0 0,-6-99-4 0 0,-51 279-704 0 0,4-30 436 0 0,-12 76-568 0 0,0 0 0 0 0,0 0 0 0 0,0 0-1 0 0,0 0 1 0 0,-1 1 0 0 0,1-1 0 0 0,0 0 0 0 0,0 0 0 0 0,0 0-1 0 0,-1 0 1 0 0,1 0 0 0 0,0 0 0 0 0,-1 0 0 0 0,1 0-1 0 0,-1 0 1 0 0,0 0-17 0 0,1 1 0 0 0,0 0-1 0 0,0 0 1 0 0,0 0-1 0 0,0 0 1 0 0,0 0 0 0 0,0 0-1 0 0,0 0 1 0 0,-1 0-1 0 0,1 0 1 0 0,0 0 0 0 0,0 0-1 0 0,0 0 1 0 0,0 0 0 0 0,0 0-1 0 0,-1-1 1 0 0,1 1-1 0 0,0 0 1 0 0,0 0 0 0 0,0 0-1 0 0,0 1 1 0 0,0-1-1 0 0,-1 0 1 0 0,1 0 0 0 0,0 0-1 0 0,0 0 1 0 0,0 0 0 0 0,0 0-1 0 0,0 0 1 0 0,0 0-1 0 0,-1 0 1 0 0,1 0 0 0 0,0 0-1 0 0,0 0 1 0 0,0 0 0 0 0,-6 10 254 0 0,-12 50 965 0 0,1 0 0 0 0,4 2 1 0 0,-9 89-1 0 0,8 189 1965 0 0,14-319-2865 0 0,1-1 0 0 0,1 0-1 0 0,6 30 1 0 0,-6-43-242 0 0,0 0 1 0 0,0 0-1 0 0,1 0 1 0 0,-1 0 0 0 0,2-1-1 0 0,-1 1 1 0 0,1-1-1 0 0,0 0 1 0 0,0 0 0 0 0,0 0-1 0 0,1 0 1 0 0,10 9-1 0 0,-13-13-94 0 0,1 0 0 0 0,-1-1-1 0 0,0 1 1 0 0,1-1 0 0 0,-1 1-1 0 0,1-1 1 0 0,-1 0-1 0 0,1 0 1 0 0,0 0 0 0 0,0-1-1 0 0,-1 1 1 0 0,1-1 0 0 0,0 1-1 0 0,0-1 1 0 0,-1 0-1 0 0,1 0 1 0 0,0 0 0 0 0,0 0-1 0 0,0 0 1 0 0,-1-1 0 0 0,1 0-1 0 0,0 1 1 0 0,0-1-1 0 0,-1 0 1 0 0,1 0 0 0 0,-1 0-1 0 0,1-1 1 0 0,-1 1 0 0 0,1-1-1 0 0,-1 1 1 0 0,0-1-1 0 0,0 0 1 0 0,3-2 0 0 0,4-5-365 0 0,-1 0 0 0 0,0 0 0 0 0,-1 0 0 0 0,0-1 0 0 0,-1 0 1 0 0,9-17-1 0 0,8-24-3002 0 0,-10 16-3327 0 0,-3 2-1096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8463 0 0,'-20'101'4532'0'0,"-3"27"4272"0"0,22-121-8489 0 0,0 1-1 0 0,0 0 1 0 0,1-1 0 0 0,1 1-1 0 0,-1 0 1 0 0,3 12 0 0 0,-2-19-718 0 0,10-20-14045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66 257 3023 0 0,'1'4'5279'0'0,"6"19"-3198"0"0,-3-5-202 0 0,-3-12-1169 0 0,1 1 0 0 0,0 0 0 0 0,5 12 0 0 0,-2 0 255 0 0,-4-14-802 0 0,-1-4 370 0 0,7 20 327 0 0,10 54 1871 0 0,-15-69-2662 0 0,-4-12 15 0 0,1 2-12 0 0,0 1-1 0 0,1-1 0 0 0,-1 0 0 0 0,1 0 0 0 0,0 1 1 0 0,0-6-1 0 0,0-8 113 0 0,0 16 49 0 0,2-9 37 0 0,0 4-249 0 0,1-7 36 0 0,-1-11-61 0 0,6-24 58 0 0,-6-53 339 0 0,-2 94-384 0 0,0-9 38 0 0,1 9-42 0 0,-1 1 0 0 0,0 0 1 0 0,0-1-1 0 0,0 1 1 0 0,-1 0-1 0 0,0-1 1 0 0,0 1-1 0 0,-1 0 1 0 0,0 0-1 0 0,0 0 1 0 0,0 0-1 0 0,-5-8 0 0 0,-7-10 6 0 0,7 12-11 0 0,0 1 0 0 0,-1 0 0 0 0,-10-12 0 0 0,11 15-11 0 0,7 8 11 0 0,0 0 1 0 0,0 0-1 0 0,0-1 1 0 0,0 1-1 0 0,0 0 1 0 0,0 0 0 0 0,0 0-1 0 0,0-1 1 0 0,0 1-1 0 0,-1 0 1 0 0,1 0-1 0 0,0 0 1 0 0,0 0-1 0 0,0-1 1 0 0,0 1-1 0 0,0 0 1 0 0,-1 0 0 0 0,1 0-1 0 0,0 0 1 0 0,0 0-1 0 0,0 0 1 0 0,0-1-1 0 0,-1 1 1 0 0,1 0-1 0 0,0 0 1 0 0,0 0-1 0 0,0 0 1 0 0,-1 0-1 0 0,1 0 1 0 0,0 0 0 0 0,0 0-1 0 0,0 0 1 0 0,-1 0-1 0 0,1 0 1 0 0,-11 0-155 0 0,7-1 141 0 0,-14-4 103 0 0,17 5-88 0 0,1 0 0 0 0,-1 0 0 0 0,0 0-1 0 0,1 0 1 0 0,-1 0 0 0 0,1 0 0 0 0,-1 0 0 0 0,1 1 0 0 0,-1-1 0 0 0,1 0 0 0 0,-1 0 0 0 0,0 0 0 0 0,1 0-1 0 0,-1 1 1 0 0,1-1 0 0 0,-1 0 0 0 0,1 1 0 0 0,0-1 0 0 0,-1 0 0 0 0,1 1 0 0 0,-1-1 0 0 0,1 0 0 0 0,-1 1-1 0 0,1-1 1 0 0,0 1 0 0 0,-1-1 0 0 0,1 1 0 0 0,0-1 0 0 0,0 1 0 0 0,-1-1 0 0 0,1 1 0 0 0,0-1 0 0 0,0 1 0 0 0,0-1-1 0 0,0 1 1 0 0,0-1 0 0 0,-1 1 0 0 0,1-1 0 0 0,0 2 0 0 0,0-1 27 0 0,-1 10 284 0 0,-1-1-1 0 0,2 1 1 0 0,0 18-1 0 0,0-10-49 0 0,3 33 409 0 0,14 81 1 0 0,-4-41-68 0 0,8 229 940 0 0,-12-119-1221 0 0,-7-162-251 0 0,-2-18 11 0 0,3 25 1 0 0,-2-42-49 0 0,0 0 1 0 0,0 1 0 0 0,1-1-1 0 0,-1 0 1 0 0,1 1-1 0 0,0-1 1 0 0,0 0 0 0 0,1-1-1 0 0,5 9 1 0 0,-2-9 16 0 0,-5-4-52 0 0,1 0-1 0 0,-1 0 1 0 0,0 0-1 0 0,0-1 1 0 0,-1 1-1 0 0,1 0 1 0 0,0-1 0 0 0,0 1-1 0 0,0-1 1 0 0,0 1-1 0 0,0-1 1 0 0,0 1-1 0 0,0-1 1 0 0,-1 1-1 0 0,1-1 1 0 0,0 0-1 0 0,0 0 1 0 0,-1 1-1 0 0,1-1 1 0 0,0 0-1 0 0,-1 0 1 0 0,1 0-1 0 0,-1 0 1 0 0,1 0-1 0 0,-1-1 1 0 0,11-28-4 0 0,2-38-721 0 0,7-130 0 0 0,-14 143-558 0 0,13-62 0 0 0,1 42 654 0 0,-19 73 615 0 0,1-1 1 0 0,-1 1-1 0 0,1 0 1 0 0,0 0-1 0 0,-1 0 0 0 0,1 0 1 0 0,0 0-1 0 0,0 0 0 0 0,0 0 1 0 0,1 1-1 0 0,-1-1 0 0 0,4-1 1 0 0,-6 2 29 0 0,1 0 0 0 0,0 1 1 0 0,1-1-1 0 0,-1 0 0 0 0,0 1 0 0 0,0-1 1 0 0,0 1-1 0 0,0 0 0 0 0,0-1 1 0 0,0 1-1 0 0,1 0 0 0 0,-1-1 1 0 0,0 1-1 0 0,0 0 0 0 0,0 0 0 0 0,1 0 1 0 0,-1 0-1 0 0,0 0 0 0 0,0 1 1 0 0,1-1-1 0 0,-1 0 0 0 0,0 0 1 0 0,0 1-1 0 0,0-1 0 0 0,0 1 1 0 0,0-1-1 0 0,2 2 0 0 0,4 7 187 0 0,4 4 333 0 0,-9-11-426 0 0,-1 0-1 0 0,1 1 0 0 0,-1-1 0 0 0,1 1 1 0 0,-1-1-1 0 0,0 1 0 0 0,0 0 0 0 0,0 0 0 0 0,0-1 1 0 0,-1 1-1 0 0,1 0 0 0 0,-1 0 0 0 0,1 4 0 0 0,1 6 279 0 0,15 88 895 0 0,9 37-551 0 0,-21-117-585 0 0,1 0 0 0 0,1-1 0 0 0,1 1 1 0 0,15 24-1 0 0,-22-42-147 0 0,0-1 1 0 0,1 0-1 0 0,-1 0 1 0 0,1 0-1 0 0,-1 0 1 0 0,1 0-1 0 0,0 0 0 0 0,0 0 1 0 0,0 0-1 0 0,0-1 1 0 0,0 1-1 0 0,1-1 1 0 0,-1 0-1 0 0,0 1 1 0 0,1-1-1 0 0,3 1 1 0 0,-3-1-16 0 0,-1-1 0 0 0,0 0 0 0 0,1 0 0 0 0,-1 0 0 0 0,0 0 0 0 0,0 0 0 0 0,1 0 0 0 0,-1-1 0 0 0,0 1 0 0 0,0-1 0 0 0,0 0 0 0 0,1 1 0 0 0,-1-1 0 0 0,0 0 0 0 0,0 0 0 0 0,0 0 0 0 0,0-1 0 0 0,0 1 0 0 0,2-2 0 0 0,0-1-141 0 0,1 0-1 0 0,-1-1 1 0 0,0 1 0 0 0,-1-1-1 0 0,1 0 1 0 0,-1 0-1 0 0,0 0 1 0 0,0 0 0 0 0,3-8-1 0 0,1-7-730 0 0,7-28-1 0 0,-7 22 351 0 0,-5 14 454 0 0,0 1-1 0 0,-1-1 0 0 0,0 0 0 0 0,-1 0 0 0 0,-1 1 0 0 0,-2-19 1 0 0,2 22 97 0 0,0 6 124 0 0,-3-5 64 0 0,4 6-166 0 0,0 0 0 0 0,0 1 0 0 0,0-1 0 0 0,0 0-1 0 0,-1 1 1 0 0,1-1 0 0 0,0 1 0 0 0,0-1 0 0 0,-1 0 0 0 0,1 1 0 0 0,-1-1 0 0 0,1 1-1 0 0,0-1 1 0 0,-1 1 0 0 0,1-1 0 0 0,-1 1 0 0 0,0-1 0 0 0,0 1-10 0 0,1 0-1 0 0,0 0 1 0 0,-1 0 0 0 0,1-1 0 0 0,0 1 0 0 0,-1 0 0 0 0,1 0 0 0 0,-1 0 0 0 0,1 0-1 0 0,0 0 1 0 0,-1 1 0 0 0,1-1 0 0 0,0 0 0 0 0,-1 0 0 0 0,1 0 0 0 0,-1 0-1 0 0,1 0 1 0 0,0 0 0 0 0,-1 1 0 0 0,1-1 0 0 0,0 0 0 0 0,-1 0 0 0 0,1 0-1 0 0,0 1 1 0 0,0-1 0 0 0,-1 0 0 0 0,1 1 0 0 0,0-1 0 0 0,0 0 0 0 0,-1 1-1 0 0,-2 14 544 0 0,6 22 81 0 0,-2-31-523 0 0,0 5 78 0 0,1 0-1 0 0,1 0 1 0 0,0-1 0 0 0,0 1-1 0 0,1-1 1 0 0,7 15 0 0 0,-9-21-128 0 0,0 0 0 0 0,1 0 0 0 0,0 0 0 0 0,-1 0 0 0 0,2 0 1 0 0,-1 0-1 0 0,0-1 0 0 0,1 0 0 0 0,-1 1 0 0 0,1-1 0 0 0,0-1 0 0 0,0 1 0 0 0,0 0 1 0 0,1-1-1 0 0,-1 0 0 0 0,9 3 0 0 0,-7-3-19 0 0,0-1-1 0 0,1 0 1 0 0,-1 0 0 0 0,1 0 0 0 0,0 0-1 0 0,11-2 1 0 0,-14 0-56 0 0,1 1 1 0 0,-1-1-1 0 0,1-1 0 0 0,-1 1 1 0 0,0-1-1 0 0,0 0 1 0 0,0 0-1 0 0,0 0 0 0 0,0 0 1 0 0,6-5-1 0 0,-2 0-22 0 0,-1 0 1 0 0,0 0-1 0 0,0-1 1 0 0,-1 0-1 0 0,0 0 0 0 0,0-1 1 0 0,-1 1-1 0 0,0-1 1 0 0,0 0-1 0 0,-1-1 0 0 0,-1 1 1 0 0,0-1-1 0 0,0 0 1 0 0,0 0-1 0 0,-1 0 0 0 0,-1 0 1 0 0,0 0-1 0 0,0-16 1 0 0,-3 7-29 0 0,-1 15 26 0 0,0 2 18 0 0,3 1-37 0 0,-1 0 0 0 0,0 0-1 0 0,0 0 1 0 0,0 0 0 0 0,0 0 0 0 0,0 0-1 0 0,0 1 1 0 0,0-1 0 0 0,0 0 0 0 0,0 0 0 0 0,0 1-1 0 0,0-1 1 0 0,-1 1 0 0 0,1-1 0 0 0,0 1-1 0 0,0 0 1 0 0,-1-1 0 0 0,1 1 0 0 0,-2 0 0 0 0,-27 2-1642 0 0,26-1 1456 0 0,0 0 0 0 0,1-1 0 0 0,-1 1 0 0 0,0-1 0 0 0,0 0 0 0 0,-5-1 0 0 0,-7-5-3416 0 0,8 3-1125 0 0,-5-2-3148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14255 0 0,'-14'-16'1096'0'0,"5"10"-738"0"0,6 6-437 0 0,-1 0 1 0 0,1 1 0 0 0,-1 0 0 0 0,1-1 0 0 0,-1 1 0 0 0,1 0 0 0 0,-4 2 0 0 0,-6 2 567 0 0,8-3-269 0 0,1 0 1 0 0,0 0 0 0 0,-1 0-1 0 0,1 1 1 0 0,0-1-1 0 0,1 1 1 0 0,-1 0 0 0 0,-6 7-1 0 0,-17 12 1453 0 0,20-16-1196 0 0,0 0 1 0 0,0 0-1 0 0,0 0 0 0 0,1 1 1 0 0,0 0-1 0 0,1 0 0 0 0,-1 0 0 0 0,2 1 1 0 0,-1 0-1 0 0,1 0 0 0 0,-6 15 0 0 0,2-4 32 0 0,2 1 0 0 0,1 0-1 0 0,0 0 1 0 0,-2 23 0 0 0,7-35-319 0 0,-1 1 0 0 0,1 0 0 0 0,1-1 1 0 0,0 1-1 0 0,0-1 0 0 0,1 1 0 0 0,0-1 1 0 0,0 0-1 0 0,4 10 0 0 0,-5-15-121 0 0,1 0-1 0 0,0 0 1 0 0,0 0-1 0 0,-1 1 1 0 0,2-2 0 0 0,-1 1-1 0 0,0 0 1 0 0,1 0-1 0 0,-1-1 1 0 0,6 5 0 0 0,-6-6-37 0 0,0 0 1 0 0,0 0-1 0 0,0 0 0 0 0,0 0 1 0 0,0 0-1 0 0,1 0 1 0 0,-1-1-1 0 0,0 1 1 0 0,0-1-1 0 0,1 0 1 0 0,-1 1-1 0 0,1-1 1 0 0,-1 0-1 0 0,0 0 1 0 0,1-1-1 0 0,-1 1 1 0 0,4-1-1 0 0,3-2-2 0 0,-1 0 0 0 0,0-1-1 0 0,0 0 1 0 0,-1 0 0 0 0,1 0-1 0 0,-1-1 1 0 0,0 0 0 0 0,0-1 0 0 0,-1 1-1 0 0,0-1 1 0 0,0-1 0 0 0,9-11 0 0 0,1-2-34 0 0,-2-1 1 0 0,-1-1 0 0 0,12-25-1 0 0,-13 23-130 0 0,-6 13-490 0 0,0-1 0 0 0,0 0-1 0 0,-2 1 1 0 0,1-2 0 0 0,3-16-1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80 778 6991 0 0,'-8'-25'1707'0'0,"7"23"-1422"0"0,0 0 1 0 0,0 0-1 0 0,0 0 1 0 0,1 0-1 0 0,-1 0 1 0 0,1 0-1 0 0,0 0 1 0 0,-1-5-1 0 0,-3-14 1863 0 0,-10-32 3246 0 0,5 29-3548 0 0,9 24-1816 0 0,0 0-1 0 0,-1 0 0 0 0,1-1 1 0 0,0 1-1 0 0,0 0 1 0 0,0 0-1 0 0,0 0 0 0 0,0 0 1 0 0,0 0-1 0 0,0 0 1 0 0,0 0-1 0 0,0 0 1 0 0,-1 0-1 0 0,1 0 0 0 0,0 0 1 0 0,0 0-1 0 0,0 0 1 0 0,0 0-1 0 0,0 0 0 0 0,0 0 1 0 0,-1 0-1 0 0,1 0 1 0 0,0 0-1 0 0,0 0 0 0 0,0 0 1 0 0,0 0-1 0 0,0 0 1 0 0,0 0-1 0 0,0 0 0 0 0,-1 0 1 0 0,1 0-1 0 0,0 0 1 0 0,0 0-1 0 0,0 0 1 0 0,0 0-1 0 0,0 0 0 0 0,0 0 1 0 0,0 0-1 0 0,0 0 1 0 0,-1 0-1 0 0,1 0 0 0 0,0 1 1 0 0,0-1-1 0 0,0 0 1 0 0,0 0-1 0 0,0 0 0 0 0,0 0 1 0 0,0 0-1 0 0,0 0 1 0 0,0 0-1 0 0,0 1 0 0 0,0-1 1 0 0,0 0-1 0 0,0 0 1 0 0,0 0-1 0 0,-5 6 215 0 0,5-5-144 0 0,-2 6 307 0 0,0 1 0 0 0,0 0 1 0 0,-1 13-1 0 0,-1 6 125 0 0,-1-7-181 0 0,2-13-198 0 0,1 0 0 0 0,1 0 0 0 0,-1 0 0 0 0,1 1-1 0 0,0-1 1 0 0,1 0 0 0 0,0 0 0 0 0,0 1 0 0 0,0-1 0 0 0,1 0 0 0 0,2 10-1 0 0,-3-17-127 0 0,0 1 0 0 0,0 0-1 0 0,1 0 1 0 0,-1-1 0 0 0,0 1-1 0 0,1 0 1 0 0,-1-1 0 0 0,0 1-1 0 0,1 0 1 0 0,-1-1 0 0 0,1 1-1 0 0,-1-1 1 0 0,1 1 0 0 0,-1 0-1 0 0,1-1 1 0 0,-1 1 0 0 0,1-1-1 0 0,-1 0 1 0 0,1 1-1 0 0,0-1 1 0 0,-1 1 0 0 0,1-1-1 0 0,0 0 1 0 0,0 0 0 0 0,-1 1-1 0 0,1-1 1 0 0,0 0 0 0 0,-1 0-1 0 0,1 0 1 0 0,0 0 0 0 0,0 0-1 0 0,-1 0 1 0 0,1 0 0 0 0,0 0-1 0 0,0 0 1 0 0,-1 0 0 0 0,1 0-1 0 0,0 0 1 0 0,0-1-1 0 0,-1 1 1 0 0,1 0 0 0 0,0-1-1 0 0,-1 1 1 0 0,1 0 0 0 0,0-1-1 0 0,0 0 1 0 0,3-2 7 0 0,1 1 0 0 0,-1-2-1 0 0,0 1 1 0 0,-1 0 0 0 0,6-7 0 0 0,11-14 28 0 0,-2-1 0 0 0,-1-1 1 0 0,21-39-1 0 0,28-88-928 0 0,-57 124 409 0 0,-1-1 0 0 0,8-59 0 0 0,-6 25 272 0 0,14-84 33 0 0,-21 120 178 0 0,-1 1 1 0 0,-2-1 0 0 0,-3-37-1 0 0,3 64-16 0 0,0 1 0 0 0,0-1 0 0 0,0 1-1 0 0,0-1 1 0 0,0 1 0 0 0,0 0 0 0 0,0-1 0 0 0,-1 1-1 0 0,1-1 1 0 0,0 1 0 0 0,0 0 0 0 0,0-1 0 0 0,0 1-1 0 0,-1-1 1 0 0,1 1 0 0 0,0 0 0 0 0,0-1 0 0 0,-1 1 0 0 0,1 0-1 0 0,0-1 1 0 0,-1 1 0 0 0,1 0 0 0 0,0-1 0 0 0,-1 1-1 0 0,1 0 7 0 0,-1 0 0 0 0,1 0 0 0 0,-1 0 0 0 0,1 0-1 0 0,0 0 1 0 0,-1 0 0 0 0,1 1 0 0 0,0-1 0 0 0,-1 0-1 0 0,1 0 1 0 0,0 0 0 0 0,-1 0 0 0 0,1 1 0 0 0,0-1 0 0 0,-1 0-1 0 0,1 0 1 0 0,0 1 0 0 0,-1-1 0 0 0,1 0 0 0 0,0 1-1 0 0,-2 1 66 0 0,0 1-1 0 0,0-1 0 0 0,1 1 0 0 0,0-1 0 0 0,-1 1 0 0 0,0 2 0 0 0,-47 175 4050 0 0,43-154-3912 0 0,1 1 0 0 0,1-1 0 0 0,2 0 0 0 0,0 1 0 0 0,2 0 0 0 0,3 33 0 0 0,0-44-216 0 0,1-1 0 0 0,0 1 0 0 0,1-1 0 0 0,1 0 0 0 0,8 17 0 0 0,44 66 0 0 0,-50-86-22 0 0,1 0 1 0 0,0 0-1 0 0,0-1 1 0 0,2 0-1 0 0,-1-1 1 0 0,22 17-1 0 0,-24-22-16 0 0,-1 0 0 0 0,1-1 0 0 0,0 0 0 0 0,0 0 0 0 0,1 0 0 0 0,-1-1 1 0 0,1 0-1 0 0,-1-1 0 0 0,1 0 0 0 0,0-1 0 0 0,0 1 0 0 0,11-1 0 0 0,-5 0-2410 0 0,-4 1-5117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36 11375 0 0,'26'-34'1515'0'0,"-25"33"-870"0"0,-6 13 919 0 0,-57 122 3647 0 0,-12 24-3939 0 0,14-44-743 0 0,-86 172 1063 0 0,139-270-1592 0 0,6-10 0 0 0,4-7 0 0 0,2-5 0 0 0,8-13-421 0 0,1 1 0 0 0,1 1 0 0 0,0 0 0 0 0,1 1 0 0 0,25-19 0 0 0,-35 31 299 0 0,0 0 0 0 0,1 0 0 0 0,-1 0 0 0 0,1 0 0 0 0,0 1 0 0 0,1 0 0 0 0,-1 1 0 0 0,0 0 0 0 0,1 0 0 0 0,-1 0 0 0 0,1 1 0 0 0,0 0 0 0 0,-1 0 0 0 0,1 1 0 0 0,0 0 0 0 0,-1 1 0 0 0,1 0 0 0 0,0 0 0 0 0,11 3 0 0 0,-10-1 266 0 0,-1 0 0 0 0,1 1 0 0 0,-1 0 0 0 0,0 0 0 0 0,0 1 1 0 0,-1-1-1 0 0,1 2 0 0 0,-1-1 0 0 0,0 1 0 0 0,0 0 1 0 0,-1 1-1 0 0,0 0 0 0 0,10 14 0 0 0,-5-4 457 0 0,-2 0-1 0 0,0 1 0 0 0,-1-1 1 0 0,0 2-1 0 0,6 27 1 0 0,-9-36-152 0 0,0 6 614 0 0,3-33-934 0 0,-7 4-419 0 0,1-1 0 0 0,-2 0 0 0 0,0 0 0 0 0,0 0 0 0 0,-2 0 0 0 0,-2-16 0 0 0,-1-11-433 0 0,4 37 557 0 0,0-14-795 0 0,0-29-1 0 0,1 42 797 0 0,0 1 0 0 0,1-1-1 0 0,0 1 1 0 0,-1-1-1 0 0,2 1 1 0 0,-1-1 0 0 0,0 1-1 0 0,1 0 1 0 0,0 0-1 0 0,0 0 1 0 0,5-7 0 0 0,-2 5 133 0 0,-2 4-11 0 0,3-2 122 0 0,1 0 0 0 0,-1-1-1 0 0,0 1 1 0 0,0-1 0 0 0,-1-1 0 0 0,1 1 0 0 0,8-12 0 0 0,-7 5-900 0 0,0 0 0 0 0,9-23 1 0 0,-8 16-2434 0 0,4-7-2776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9503 0 0,'0'1'94'0'0,"0"1"0"0"0,0-1-1 0 0,0 1 1 0 0,0-1 0 0 0,0 1-1 0 0,0-1 1 0 0,0 1 0 0 0,0 0-1 0 0,1-1 1 0 0,-1 1 0 0 0,1-1-1 0 0,0 2 1 0 0,1 6 691 0 0,0 14 579 0 0,-2-1-1 0 0,0 1 1 0 0,-1-1 0 0 0,-1 1-1 0 0,-11 42 1 0 0,-40 108 2819 0 0,-75 193 169 0 0,124-355-4472 0 0,0-1 1 0 0,-1 0-1 0 0,0 0 0 0 0,0-1 0 0 0,-10 14 0 0 0,14-22-728 0 0,1-5-33 0 0,0-1-1 0 0,1 0 0 0 0,0 0 1 0 0,0 1-1 0 0,0-1 0 0 0,0 0 1 0 0,1 1-1 0 0,-1 0 0 0 0,5-8 1 0 0,-2 5 122 0 0,0 1-1 0 0,1 0 1 0 0,-1 0 0 0 0,1 1 0 0 0,9-9 0 0 0,2 2-375 0 0,-1 1 1 0 0,1 0 0 0 0,34-16-1 0 0,-31 18 1190 0 0,1 1 0 0 0,-1 2 0 0 0,1 0 0 0 0,42-7-1 0 0,-21 8 3821 0 0,63 0 0 0 0,-45 10 625 0 0,-46-3-3704 0 0,0-1 0 0 0,1 0 0 0 0,24-2 0 0 0,-24-3-785 0 0,-10 0-55 0 0,-3 2-13 0 0,2-2-265 0 0,0 0-1 0 0,0 0 0 0 0,-1 0 0 0 0,4-6 1 0 0,0-3-3554 0 0,-4 8 1069 0 0,4-8-4130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 16871 0 0,'0'0'1303'0'0,"-1"1"-844"0"0,-39 104 1199 0 0,31-90 1770 0 0,11-16-2368 0 0,4-5-753 0 0,53-54 167 0 0,-49 51-471 0 0,1 0 0 0 0,0 0 0 0 0,1 2 0 0 0,13-8 0 0 0,-22 14-3 0 0,0-1 0 0 0,0 1 0 0 0,0 0 0 0 0,0 0 0 0 0,0 1 0 0 0,0-1 0 0 0,1 1 0 0 0,-1-1 0 0 0,0 1 0 0 0,0 0 0 0 0,1 1 0 0 0,-1-1 0 0 0,0 0 0 0 0,5 2 0 0 0,-1-1 0 0 0,-6-1 0 0 0,1 0 1 0 0,-1 0-1 0 0,0 0 0 0 0,0 0 0 0 0,1 1 1 0 0,-1-1-1 0 0,0 0 0 0 0,0 1 0 0 0,1-1 1 0 0,-1 1-1 0 0,0-1 0 0 0,0 1 1 0 0,0 0-1 0 0,0-1 0 0 0,1 1 0 0 0,-1 0 1 0 0,0 0-1 0 0,-1 0 0 0 0,1 0 0 0 0,0 0 1 0 0,0 0-1 0 0,0 0 0 0 0,0 0 0 0 0,-1 0 1 0 0,1 0-1 0 0,0 3 0 0 0,1-1 10 0 0,1 3 63 0 0,-1 1 0 0 0,1-1 0 0 0,-1 1 0 0 0,0 0 0 0 0,-1 0 0 0 0,0 0 0 0 0,0 0 0 0 0,0-1 0 0 0,-1 1-1 0 0,0 0 1 0 0,-2 11 0 0 0,-1 7 722 0 0,-14 44 1 0 0,11-45-494 0 0,-9 23 69 0 0,-1-1 0 0 0,-3-1 0 0 0,-2-1 0 0 0,-38 62 0 0 0,50-91-313 0 0,2-2-125 0 0,-14 19-1 0 0,19-30-8 0 0,0 0 0 0 0,1 1 0 0 0,-1-1 0 0 0,-1 0 0 0 0,1 0 0 0 0,0 0 0 0 0,0 0 0 0 0,-1-1 0 0 0,1 1 0 0 0,-1-1 0 0 0,0 1 0 0 0,1-1 0 0 0,-1 0 0 0 0,-3 1 0 0 0,5-2-64 0 0,0 0 1 0 0,0 0-1 0 0,0 1 1 0 0,0-1-1 0 0,0 0 1 0 0,-1 0-1 0 0,1-1 1 0 0,0 1-1 0 0,0 0 1 0 0,0 0-1 0 0,0 0 1 0 0,0-1-1 0 0,0 1 1 0 0,0-1-1 0 0,0 1 1 0 0,0-1-1 0 0,0 1 1 0 0,0-1-1 0 0,0 1 1 0 0,0-1-1 0 0,1 0 1 0 0,-1 0-1 0 0,0 1 1 0 0,0-1-1 0 0,1 0 1 0 0,-2-1-1 0 0,0-1-767 0 0,1 1 0 0 0,0-1 0 0 0,0 0 0 0 0,0 1 1 0 0,0-1-1 0 0,0 0 0 0 0,1 1 0 0 0,-1-1 0 0 0,0-3 0 0 0,1-13-6112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25 729 9759 0 0,'-2'-1'750'0'0,"0"-3"-436"0"0,-1 1 0 0 0,1-1 0 0 0,0 0 0 0 0,0 0 0 0 0,0 1 0 0 0,0-1 0 0 0,1 0 0 0 0,-1-1 0 0 0,1 1 0 0 0,0 0 0 0 0,0 0 0 0 0,1 0 0 0 0,-1-1 0 0 0,1 1 0 0 0,0 0 0 0 0,0-1 0 0 0,1-6 0 0 0,1-6 991 0 0,1 1 0 0 0,1 0 1 0 0,7-22-1 0 0,12-26 473 0 0,58-115 1 0 0,-50 108-1754 0 0,-8 17-30 0 0,-16 40 5 0 0,0 1 0 0 0,2 0 0 0 0,-1 0 0 0 0,2 1 0 0 0,0 0 0 0 0,13-12 0 0 0,-5 7 0 0 0,0 2 0 0 0,2 0 0 0 0,24-14 0 0 0,-41 27 22 0 0,1 0 1 0 0,0 0-1 0 0,-1 0 0 0 0,1 1 0 0 0,0-1 1 0 0,0 1-1 0 0,-1 0 0 0 0,1 0 0 0 0,0 1 1 0 0,0-1-1 0 0,0 1 0 0 0,0 0 0 0 0,0 0 1 0 0,0 0-1 0 0,6 1 0 0 0,-8 0 370 0 0,-1 1-212 0 0,0 0 0 0 0,0 0 1 0 0,0 0-1 0 0,0 0 0 0 0,0 0 0 0 0,-1 1 0 0 0,2 3 0 0 0,-2-5-65 0 0,1 10 280 0 0,0 0 0 0 0,-1 0 0 0 0,0 0-1 0 0,-1 0 1 0 0,0 0 0 0 0,0 0 0 0 0,-5 15 0 0 0,-7 19 93 0 0,-2 0 1 0 0,-2-1 0 0 0,-38 72-1 0 0,51-108-724 0 0,-1 0-1 0 0,0 0 0 0 0,-1 0 0 0 0,-11 12 0 0 0,16-20 54 0 0,1 0 0 0 0,-1 0-1 0 0,1 0 1 0 0,-1 0 0 0 0,1 0-1 0 0,0 0 1 0 0,-1 0 0 0 0,1 0-1 0 0,-1-1 1 0 0,1 1 0 0 0,-1 0-1 0 0,1 0 1 0 0,-1-1 0 0 0,1 1-1 0 0,0 0 1 0 0,-1 0 0 0 0,1-1-1 0 0,-1 1 1 0 0,1 0 0 0 0,0-1-1 0 0,-1 1 1 0 0,1 0 0 0 0,0-1-1 0 0,0 1 1 0 0,-1-1 0 0 0,1 1-1 0 0,0-1 1 0 0,-3-9-6449 0 0,2-5-1764 0 0</inkml:trace>
  <inkml:trace contextRef="#ctx0" brushRef="#br0" timeOffset="1">272 195 4543 0 0,'0'0'354'0'0,"11"1"2010"0"0,2 3 105 0 0,-1 0 0 0 0,0 0 0 0 0,-1 2 0 0 0,15 7 0 0 0,44 32 3184 0 0,-28-16-2608 0 0,-22-15-1215 0 0,28 25 0 0 0,-5-2-1116 0 0,-35-31-641 0 0,0 0 1 0 0,17 8 0 0 0,-22-12-207 0 0,0-1 1 0 0,0 0 0 0 0,1 0-1 0 0,-1 0 1 0 0,0 0 0 0 0,1 0-1 0 0,-1-1 1 0 0,1 0 0 0 0,-1 0 0 0 0,1 0-1 0 0,5 0 1 0 0,3-2-7440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4975 0 0,'0'0'388'0'0,"7"4"5435"0"0,-1 9-2959 0 0,-4-9-2394 0 0,0 0 1 0 0,-1 0-1 0 0,1 0 1 0 0,-1 0-1 0 0,0 0 1 0 0,1 6-1 0 0,8-11-294 0 0,0-3-149 0 0,0 1 1 0 0,0-1-1 0 0,-1-1 0 0 0,0 0 1 0 0,0 0-1 0 0,0-1 0 0 0,-1 0 0 0 0,9-8 1 0 0,21-14 94 0 0,105-72 1365 0 0,-95 63-915 0 0,-28 21 299 0 0,27-16 1 0 0,-40 27-386 0 0,-2 2-239 0 0,-1 1 0 0 0,0-1 0 0 0,0 1 0 0 0,1 0 0 0 0,0 0 0 0 0,-1 1 0 0 0,8-3 0 0 0,-1 1 109 0 0</inkml:trace>
  <inkml:trace contextRef="#ctx0" brushRef="#br0" timeOffset="1">338 32 11311 0 0,'-5'18'457'0'0,"0"0"-1"0"0,-1-1 0 0 0,-1 0 1 0 0,-1 0-1 0 0,-11 17 0 0 0,-12 30 3265 0 0,6-6-342 0 0,-62 104-1 0 0,82-154-3613 0 0,-1 0-1 0 0,-1-1 0 0 0,1 1 1 0 0,-1-1-1 0 0,-13 10 1 0 0,17-15-1449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7711 0 0,'2'1'596'0'0,"36"15"597"0"0,31 9 8991 0 0,-41-15-8334 0 0,-27-10-1531 0 0,1 0-320 0 0,0 0 1 0 0,0 0-1 0 0,0 0 1 0 0,0-1 0 0 0,0 1-1 0 0,0-1 1 0 0,0 0 0 0 0,0 1-1 0 0,0-1 1 0 0,-1 0 0 0 0,1 0-1 0 0,0 0 1 0 0,-1 0-1 0 0,1 0 1 0 0,2-2 0 0 0,-3 1-653 0 0,0 1 1 0 0,0-1-1 0 0,1 1 1 0 0,-1-1 0 0 0,0 1-1 0 0,0-1 1 0 0,-1 1-1 0 0,1-1 1 0 0,0 0-1 0 0,0-2 1 0 0,3-10-5675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13903 0 0,'0'1'99'0'0,"-1"0"-1"0"0,1 0 0 0 0,0 0 1 0 0,-1-1-1 0 0,1 1 1 0 0,0 0-1 0 0,0 0 1 0 0,-1 0-1 0 0,1 0 0 0 0,0 0 1 0 0,0 0-1 0 0,0 0 1 0 0,0 0-1 0 0,0 0 0 0 0,1 1 1 0 0,2 21 367 0 0,0-8 423 0 0,-1 30 902 0 0,-1-16 348 0 0,7 37 0 0 0,-6-50-2043 0 0,-1 0-1 0 0,-1 0 1 0 0,0 0 0 0 0,-1 0-1 0 0,-1-1 1 0 0,-1 1 0 0 0,0 0-1 0 0,-5 15 1 0 0,2-15-1066 0 0,0 1 0 0 0,-1 0-1 0 0,-1-1 1 0 0,-1-1 0 0 0,0 1-1 0 0,-1-1 1 0 0,-17 20 0 0 0,6-11-776 0 0,-2-2 0 0 0,0-1 1 0 0,-35 26-1 0 0,-70 55 429 0 0,52-40 1361 0 0,41-35 42 0 0,12-11 1996 0 0,-25 25 0 0 0,48-41-1841 0 0,-1 1 1 0 0,0 0-1 0 0,0 0 0 0 0,0 0 0 0 0,0 0 0 0 0,1 0 0 0 0,-1 0 0 0 0,0 0 0 0 0,1 0 0 0 0,-1 0 1 0 0,1 0-1 0 0,-1 1 0 0 0,1-1 0 0 0,0 0 0 0 0,-1 3 0 0 0,1-4-95 0 0,0 1 0 0 0,0 0-1 0 0,0-1 1 0 0,1 1 0 0 0,-1 0 0 0 0,0-1-1 0 0,0 1 1 0 0,1 0 0 0 0,-1-1 0 0 0,0 1-1 0 0,1-1 1 0 0,-1 1 0 0 0,0 0 0 0 0,1-1-1 0 0,-1 1 1 0 0,1-1 0 0 0,-1 1 0 0 0,1-1-1 0 0,-1 1 1 0 0,2-1 0 0 0,1 2 212 0 0,0-1 1 0 0,-1 1 0 0 0,1-1-1 0 0,1 0 1 0 0,-1 0-1 0 0,0 0 1 0 0,0-1-1 0 0,0 1 1 0 0,6 0-1 0 0,11-1 604 0 0,0-2 0 0 0,0 1-1 0 0,-1-2 1 0 0,1-1 0 0 0,-1 0-1 0 0,28-11 1 0 0,3-4 661 0 0,53-30 1 0 0,129-68-1362 0 0,-214 108-395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16351 0 0,'22'14'1262'0'0,"-18"-12"-64"0"0,3 2-289 0 0,0-1 1 0 0,-1 2-1 0 0,1-1 0 0 0,-1 1 0 0 0,0-1 0 0 0,0 2 0 0 0,8 7 0 0 0,-12-10-843 0 0,1 0 0 0 0,0 0 0 0 0,-1 1-1 0 0,0-1 1 0 0,0 1 0 0 0,0-1 0 0 0,0 1-1 0 0,0 0 1 0 0,-1-1 0 0 0,0 1-1 0 0,0 0 1 0 0,0 0 0 0 0,0 0 0 0 0,0 0-1 0 0,-1 0 1 0 0,0 0 0 0 0,0 0 0 0 0,0 0-1 0 0,0 5 1 0 0,-12 4 30 0 0,7-4-51 0 0,4-6-27 0 0,0-1 0 0 0,0 1 0 0 0,-1-1 0 0 0,1 0-1 0 0,-1 0 1 0 0,0 1 0 0 0,0-1 0 0 0,0 0 0 0 0,0 0 0 0 0,0-1 0 0 0,-2 3 0 0 0,0-1 22 0 0,1 0 1 0 0,-1 0-1 0 0,1 0 1 0 0,0 0-1 0 0,0 1 0 0 0,-4 7 1 0 0,5-8-6 0 0,0 0 0 0 0,0 0-1 0 0,0-1 1 0 0,-1 1 0 0 0,1 0 0 0 0,-1-1 0 0 0,1 1 0 0 0,-1-1 0 0 0,0 0 0 0 0,0 0 0 0 0,-6 3-1 0 0,6-3 7 0 0,0-1 0 0 0,0 1-1 0 0,1 0 1 0 0,-1 0-1 0 0,1 0 1 0 0,-1 0 0 0 0,1 0-1 0 0,0 1 1 0 0,0-1-1 0 0,-3 5 1 0 0,4-6-6 0 0,1 0 1 0 0,-1 0-1 0 0,1-1 0 0 0,-1 1 0 0 0,0 0 0 0 0,1-1 1 0 0,-1 1-1 0 0,0 0 0 0 0,1-1 0 0 0,-1 1 1 0 0,0-1-1 0 0,0 1 0 0 0,0-1 0 0 0,0 1 1 0 0,1-1-1 0 0,-1 0 0 0 0,0 1 0 0 0,0-1 0 0 0,0 0 1 0 0,0 0-1 0 0,0 0 0 0 0,0 1 0 0 0,0-1 1 0 0,0 0-1 0 0,0 0 0 0 0,0 0 0 0 0,0-1 1 0 0,1 1-1 0 0,-1 0 0 0 0,0 0 0 0 0,0 0 0 0 0,-1-1 1 0 0,0 1 944 0 0,19-6 29 0 0,-14 4-952 0 0,0 1 1 0 0,0-1-1 0 0,0 0 1 0 0,0 0-1 0 0,-1 0 0 0 0,1 0 1 0 0,3-4-1 0 0,-3 2-27 0 0,1 1 0 0 0,0 0 0 0 0,-1 0-1 0 0,6-3 1 0 0,-5 3-20 0 0,0 1-1 0 0,0-1 1 0 0,0 0-1 0 0,-1-1 1 0 0,0 1 0 0 0,4-5-1 0 0,-4 5-5 0 0,-1 0 0 0 0,1-1 0 0 0,1 1 1 0 0,-1 0-1 0 0,0 1 0 0 0,1-1 0 0 0,-1 1 0 0 0,8-4 0 0 0,-4 2-6 0 0,0 0 0 0 0,-1 0 1 0 0,1-1-1 0 0,-1 0 0 0 0,1 0 0 0 0,9-11 0 0 0,-16 15 2 0 0,10-14-7271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89 11743 0 0,'-9'18'448'0'0,"0"1"0"0"0,2 1 0 0 0,0-1 0 0 0,2 1-1 0 0,-5 21 1 0 0,9-34 15 0 0,0 0 1 0 0,1 0-1 0 0,0 0 0 0 0,0 0 0 0 0,0 0 1 0 0,1 0-1 0 0,0 0 0 0 0,0 0 0 0 0,1 0 0 0 0,0-1 1 0 0,0 1-1 0 0,0-1 0 0 0,1 1 0 0 0,0-1 0 0 0,1 0 1 0 0,-1 0-1 0 0,1 0 0 0 0,8 9 0 0 0,-7-10-36 0 0,0 0-1 0 0,1 0 0 0 0,-1-1 1 0 0,1 0-1 0 0,0 0 1 0 0,1 0-1 0 0,-1-1 0 0 0,1 0 1 0 0,-1 0-1 0 0,1-1 1 0 0,0 1-1 0 0,0-2 0 0 0,8 2 1 0 0,10 1 519 0 0,0-2 1 0 0,35-1-1 0 0,-43-1-734 0 0,-6 0-171 0 0,0-1-1 0 0,0 0 1 0 0,0-1-1 0 0,0 0 1 0 0,0-1 0 0 0,0 0-1 0 0,0-1 1 0 0,-1 0-1 0 0,0 0 1 0 0,10-7-1 0 0,-7 4-345 0 0,-1-2 0 0 0,0 1 0 0 0,-1-2 1 0 0,0 1-1 0 0,0-2 0 0 0,-1 1 0 0 0,10-15 0 0 0,-12 14-247 0 0,10-12-2591 0 0,28-48 0 0 0,-42 63 2104 0 0,0 0 0 0 0,-1-1-1 0 0,1 1 1 0 0,-2-1 0 0 0,1 0 0 0 0,-1 0 0 0 0,-1 0 0 0 0,1 0 0 0 0,-1-1 0 0 0,-1-10 0 0 0,-1 15 743 0 0,0 0-1 0 0,-1 0 0 0 0,1 0 1 0 0,-1 0-1 0 0,0 0 0 0 0,0 0 1 0 0,0 1-1 0 0,-1-1 0 0 0,0 1 1 0 0,0 0-1 0 0,0 0 0 0 0,0 0 1 0 0,-1 0-1 0 0,0 0 0 0 0,-5-4 1 0 0,8 8 329 0 0,1-1 1 0 0,-1 1-1 0 0,1 0 1 0 0,-1-1-1 0 0,1 1 1 0 0,-1 0-1 0 0,1 0 1 0 0,-1 0-1 0 0,1-1 1 0 0,-1 1-1 0 0,1 0 1 0 0,-1 0-1 0 0,1 0 1 0 0,-1 0-1 0 0,0 0 1 0 0,1 0-1 0 0,-1 0 1 0 0,1 0-1 0 0,-1 0 1 0 0,1 0-1 0 0,-1 0 1 0 0,1 1-1 0 0,-1-1 1 0 0,1 0-1 0 0,-1 0 1 0 0,1 0-1 0 0,-1 1 1 0 0,0 0-1 0 0,-1 0 452 0 0,0 1 0 0 0,0-1 0 0 0,0 1 0 0 0,1 0 0 0 0,-1 0 0 0 0,1-1 0 0 0,-3 5 0 0 0,1 0 779 0 0,-1 0 0 0 0,1 1 0 0 0,0 0-1 0 0,-3 9 1 0 0,4-5-524 0 0,-1 0 0 0 0,2 0 0 0 0,0 0 0 0 0,0 0-1 0 0,1 0 1 0 0,0 0 0 0 0,1 0 0 0 0,0 0 0 0 0,4 15 0 0 0,9 39 1591 0 0,-9-36-1512 0 0,11 38 0 0 0,-3-12-618 0 0,-13-53-490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2879 0 0,'0'0'362'0'0,"2"0"442"0"0,23-10 1650 0 0,-11 5 100 0 0,-1-1 0 0 0,1 0 0 0 0,16-11 0 0 0,-12 6-1752 0 0,1 1 0 0 0,1 1-1 0 0,31-11 1 0 0,-41 17-802 0 0,0 0 0 0 0,0 1 1 0 0,15-3-1 0 0,-22 5-99 0 0,0 0-1 0 0,0-1 1 0 0,0 1-1 0 0,0 0 1 0 0,0 1-1 0 0,0-1 0 0 0,0 0 1 0 0,0 1-1 0 0,0 0 1 0 0,0-1-1 0 0,-1 1 1 0 0,1 1-1 0 0,0-1 1 0 0,0 0-1 0 0,-1 0 1 0 0,4 3-1 0 0,0 4-100 0 0,-4-3 199 0 0,-1-1 32 0 0,0-1 1 0 0,0 1-1 0 0,0 0 0 0 0,0 0 1 0 0,0 7-1 0 0,0 1 25 0 0,1-2 64 0 0,-1-1-1 0 0,1 0 1 0 0,0 1-1 0 0,4 8 0 0 0,8 27 737 0 0,-4-21-382 0 0,-7-15-293 0 0,1-1 0 0 0,-1-1 0 0 0,1 1 0 0 0,1 0 0 0 0,5 7 0 0 0,-10-15-177 0 0,1 1 0 0 0,-1-1 0 0 0,0 0 0 0 0,0 1 0 0 0,1-1 0 0 0,-1 0 0 0 0,0 0 0 0 0,1 1 0 0 0,-1-1 0 0 0,1 0 0 0 0,-1 0 0 0 0,0 0 0 0 0,1 0 0 0 0,-1 1 0 0 0,1-1 0 0 0,-1 0 0 0 0,0 0 0 0 0,1 0 0 0 0,-1 0 0 0 0,1 0 0 0 0,-1 0 0 0 0,0 0 0 0 0,1 0 0 0 0,-1 0 0 0 0,1 0 0 0 0,-1 0-1 0 0,1-1 1 0 0,-1 1 0 0 0,0 0 0 0 0,1 0 0 0 0,-1 0 0 0 0,0 0 0 0 0,1-1 0 0 0,-1 1 0 0 0,1-1 0 0 0,-1 1-3 0 0,2-1-594 0 0,1 0-1 0 0,-1 0 1 0 0,0 0-1 0 0,0 0 1 0 0,0-1-1 0 0,0 1 1 0 0,-1-1 0 0 0,1 1-1 0 0,2-4 1 0 0,7-11-6073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27 19951 0 0,'-6'5'8160'0'0,"9"-3"-7933"0"0,0 1-1 0 0,0-1 1 0 0,0 1 0 0 0,0-1-1 0 0,0 0 1 0 0,0 0 0 0 0,1 0-1 0 0,-1-1 1 0 0,1 1 0 0 0,0-1-1 0 0,5 2 1 0 0,-1-1 160 0 0,1 0 0 0 0,0 0 1 0 0,-1-1-1 0 0,11 0 0 0 0,-14-1-753 0 0,1-1 1 0 0,-1 0-1 0 0,0 0 0 0 0,1 0 0 0 0,-1-1 1 0 0,0 1-1 0 0,0-1 0 0 0,9-5 0 0 0,-4 1-1567 0 0,-1 1 0 0 0,0-2-1 0 0,11-9 1 0 0,-5 1-7434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13471 0 0,'8'33'2536'0'0,"-1"0"1"0"0,4 54-1 0 0,-4-22 511 0 0,12 123 0 0 0,-18-185-3258 0 0,-1 0 0 0 0,1 0-1 0 0,0 0 1 0 0,-1 0 0 0 0,4 6 0 0 0,-1-1-577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94 123 12095 0 0,'0'0'2323'0'0,"1"0"-1766"0"0,8 3 381 0 0,0 1 1 0 0,-1 0-1 0 0,1 0 0 0 0,-1 1 0 0 0,11 8 0 0 0,-9-4-422 0 0,1 0 0 0 0,-1 1 0 0 0,9 11 0 0 0,5 9 173 0 0,33 58 0 0 0,-54-84-552 0 0,48 96 960 0 0,-41-75-696 0 0,2-1 0 0 0,1 0 0 0 0,1-1 0 0 0,32 42-1 0 0,-29-48-357 0 0,16 8-59 0 0,-28-22-81 0 0,-1 0 1 0 0,1-1-1 0 0,-1 0 0 0 0,1 1 1 0 0,0-2-1 0 0,0 1 0 0 0,0 0 0 0 0,0-1 1 0 0,8 1-1 0 0,-5 0-465 0 0,-8-2 463 0 0,0 0-1 0 0,0 0 1 0 0,0 0 0 0 0,0 0 0 0 0,0 1-1 0 0,0-1 1 0 0,0 0 0 0 0,-1 0-1 0 0,1 0 1 0 0,0 0 0 0 0,0 1 0 0 0,0-1-1 0 0,0 0 1 0 0,0 0 0 0 0,0 0 0 0 0,0 0-1 0 0,0 0 1 0 0,0 1 0 0 0,-1-1 0 0 0,1 0-1 0 0,0 0 1 0 0,0 0 0 0 0,0 0 0 0 0,0 0-1 0 0,0 0 1 0 0,-1 0 0 0 0,1 0 0 0 0,0 0-1 0 0,0 0 1 0 0,0 0 0 0 0,0 1 0 0 0,-1-1-1 0 0,1 0 1 0 0,0 0 0 0 0,0 0 0 0 0,0 0-1 0 0,0 0 1 0 0,-1 0 0 0 0,1 0 0 0 0,0-1-1 0 0,0 1 1 0 0,0 0 0 0 0,0 0 0 0 0,-1 0-1 0 0,1 0 1 0 0,0 0 0 0 0,0 0 0 0 0,0 0-1 0 0,0 0 1 0 0,-1 0 0 0 0,1 0 0 0 0,-10-4-1605 0 0,0 2 0 0 0,0 0 1 0 0,-1 0-1 0 0,-14 0 1 0 0,11 1 760 0 0,0 2 0 0 0,-24 3 1 0 0,0 4 2250 0 0,-56 20 0 0 0,41-11-282 0 0,-111 25 5232 0 0,160-42-5995 0 0,0 1 0 0 0,-1-1-1 0 0,1 0 1 0 0,0 0 0 0 0,0 0 0 0 0,-4-2 0 0 0,-13 0 1905 0 0,14-11-787 0 0,6 11-1321 0 0,1-1-1 0 0,0 1 1 0 0,0 0-1 0 0,0-1 0 0 0,0 1 1 0 0,0 0-1 0 0,0-1 0 0 0,0 1 1 0 0,1-1-1 0 0,-1 1 1 0 0,1 0-1 0 0,0 0 0 0 0,0-1 1 0 0,-1 1-1 0 0,2 0 0 0 0,-1 0 1 0 0,0 0-1 0 0,0 0 1 0 0,1 0-1 0 0,2-3 0 0 0,5-6 169 0 0,0 1-1 0 0,13-12 0 0 0,-17 18-154 0 0,69-62 1130 0 0,4 3 0 0 0,144-91 0 0 0,-214 150-1119 0 0,-1 0 1 0 0,1-1-1 0 0,-1-1 1 0 0,-1 1-1 0 0,1-1 0 0 0,-1 0 1 0 0,0 0-1 0 0,0-1 1 0 0,7-11-1 0 0,-10 14-59 0 0,10-17-491 0 0,-1-1 1 0 0,9-23-1 0 0,-17 34 62 0 0,-1-1-1 0 0,0 0 1 0 0,1-19-1 0 0,-3 22 43 0 0,0-1 0 0 0,1 1 0 0 0,0-1 0 0 0,0 1 0 0 0,1 0 0 0 0,0 0 0 0 0,6-11-1 0 0,-4 10 201 0 0,-3 6 100 0 0,1 0 0 0 0,-1 0 0 0 0,1 0 0 0 0,5-6 0 0 0,-7 9 164 0 0,11 9 1138 0 0,-3 3-868 0 0,-1-1 0 0 0,1 1 0 0 0,-2 1-1 0 0,1-1 1 0 0,-2 1 0 0 0,1 1 0 0 0,-2-1 0 0 0,0 1 0 0 0,0 0 0 0 0,-1 0 0 0 0,-1 0 0 0 0,0 1 0 0 0,1 16 0 0 0,-2-10-200 0 0,-1 0 0 0 0,-1-1 0 0 0,-1 1 0 0 0,0 0 0 0 0,-2-1 0 0 0,0 1 0 0 0,-1-1 1 0 0,-12 34-1 0 0,5-26-168 0 0,-53 126 3 0 0,54-133-7 0 0,0-1 0 0 0,-2 0-1 0 0,-1 0 1 0 0,0-2-1 0 0,-21 24 1 0 0,30-38-48 0 0,1 0 1 0 0,-1 0-1 0 0,0 0 1 0 0,0 0-1 0 0,0 0 1 0 0,0-1-1 0 0,0 0 1 0 0,-1 0-1 0 0,-5 2 1 0 0,9-3 23 0 0,0-1 0 0 0,0 0 0 0 0,0 0 1 0 0,-1 0-1 0 0,1 1 0 0 0,0-1 0 0 0,0 0 0 0 0,0-1 1 0 0,-1 1-1 0 0,1 0 0 0 0,0 0 0 0 0,0 0 0 0 0,0-1 1 0 0,-1 1-1 0 0,1-1 0 0 0,-2 0 0 0 0,2 0 4 0 0,0 0-1 0 0,0 0 1 0 0,-1 0 0 0 0,1-1-1 0 0,0 1 1 0 0,0 0-1 0 0,0 0 1 0 0,1-1 0 0 0,-1 1-1 0 0,0-1 1 0 0,0 1-1 0 0,1-1 1 0 0,-1 1 0 0 0,1-1-1 0 0,-1 1 1 0 0,1-3-1 0 0,-1-3-251 0 0,0 0-1 0 0,0 0 0 0 0,1 0 0 0 0,0 0 0 0 0,1 0 0 0 0,1-10 0 0 0,2 0-504 0 0,7-24 0 0 0,-8 30 479 0 0,1 2 0 0 0,0-1 0 0 0,6-10-1 0 0,-7 16 166 0 0,0 0 0 0 0,-1 0 0 0 0,1 0-1 0 0,0 1 1 0 0,1-1 0 0 0,-1 1 0 0 0,1 0 0 0 0,-1 0-1 0 0,8-4 1 0 0,-4 3 67 0 0,0 0-1 0 0,0 1 1 0 0,0 0-1 0 0,0 0 1 0 0,1 1-1 0 0,-1 0 1 0 0,1 1-1 0 0,0-1 1 0 0,0 1 0 0 0,-1 1-1 0 0,1-1 1 0 0,0 1-1 0 0,0 1 1 0 0,0 0-1 0 0,-1 0 1 0 0,1 0-1 0 0,0 1 1 0 0,8 3-1 0 0,17 6 337 0 0,-1 2 0 0 0,38 20 0 0 0,57 41 1756 0 0,-82-47-1191 0 0,174 107 3685 0 0,-181-106-4232 0 0,-31-21-288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1118 48 10223 0 0,'0'0'784'0'0,"-2"2"-324"0"0,1-1-408 0 0,1-1 0 0 0,0 0 0 0 0,-1 1 1 0 0,1-1-1 0 0,-1 1 0 0 0,1-1 0 0 0,-1 0 0 0 0,1 1 0 0 0,-1-1 0 0 0,1 0 0 0 0,-1 1 0 0 0,1-1 0 0 0,-1 0 0 0 0,1 0 0 0 0,-1 0 0 0 0,1 0 0 0 0,-1 1 0 0 0,0-1 0 0 0,1 0 0 0 0,-1 0 1 0 0,0 0-1 0 0,-11-8 2174 0 0,1-1-666 0 0,2 4-813 0 0,1 0 0 0 0,-1 1-1 0 0,0 0 1 0 0,-1 1 0 0 0,1 0-1 0 0,-1 0 1 0 0,1 1 0 0 0,-18-2-1 0 0,-79-1 1822 0 0,81 5-2180 0 0,-1 1 0 0 0,1 1 0 0 0,-1 2 0 0 0,1 0 0 0 0,0 2 0 0 0,0 0 0 0 0,1 2 0 0 0,0 1 0 0 0,-41 20 0 0 0,-171 120 1517 0 0,160-98-1109 0 0,51-34-732 0 0,0 1 0 0 0,1 1 0 0 0,2 2 0 0 0,-25 26 0 0 0,34-32-42 0 0,1 1 1 0 0,0 1-1 0 0,1 0 0 0 0,0 1 1 0 0,2 0-1 0 0,0 0 1 0 0,-8 25-1 0 0,8-13-22 0 0,2 0 0 0 0,0 0 0 0 0,2 1 0 0 0,1 0 0 0 0,2 0 0 0 0,1 0 0 0 0,1 0 0 0 0,2 0 0 0 0,1 0 0 0 0,13 55 0 0 0,-12-72 0 0 0,1-1 0 0 0,1 1 0 0 0,0-1 0 0 0,0 0 0 0 0,2 0 0 0 0,-1-1 0 0 0,2 0 0 0 0,0-1 0 0 0,0 0 0 0 0,1 0 0 0 0,0-1 0 0 0,21 17 0 0 0,14 8 0 0 0,1-3 0 0 0,67 37 0 0 0,109 35 0 0 0,-189-91 0 0 0,0-2 0 0 0,1-2 0 0 0,0-1 0 0 0,1-2 0 0 0,38 3 0 0 0,177-5 0 0 0,-34-1 0 0 0,119 9 0 0 0,-320-12 0 0 0,0-1 0 0 0,-1-1 0 0 0,1 0 0 0 0,21-7 0 0 0,53-23 0 0 0,-54 18 0 0 0,35-15 0 0 0,-1-3 0 0 0,121-78 0 0 0,-21-12 0 0 0,-145 101 0 0 0,-1-1 0 0 0,-1-1 0 0 0,0 0 0 0 0,32-49 0 0 0,52-124 0 0 0,-82 149 0 0 0,-13 22 0 0 0,0 1 0 0 0,8-32 0 0 0,-15 41 0 0 0,0 0 0 0 0,-1-1 0 0 0,-1 1 0 0 0,0-1 0 0 0,-1-15 0 0 0,-2 17 0 0 0,-1 1 0 0 0,0 0 0 0 0,-1 0 0 0 0,0 1 0 0 0,-1-1 0 0 0,-1 1 0 0 0,0-1 0 0 0,0 1 0 0 0,-1 1 0 0 0,-1-1 0 0 0,0 1 0 0 0,0 0 0 0 0,-1 0 0 0 0,0 1 0 0 0,-16-15 0 0 0,7 10 0 0 0,0 1 0 0 0,-1 0 0 0 0,0 1 0 0 0,-1 1 0 0 0,0 1 0 0 0,-1 1 0 0 0,0 0 0 0 0,-33-10 0 0 0,11 8 0 0 0,0 2 0 0 0,-1 1 0 0 0,0 2 0 0 0,-44 0 0 0 0,-369 4 0 0 0,-5 10-992 0 0,318-8 580 0 0,26 1-1715 0 0,1-3-5033 0 0,-1-1-2349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11287 0 0,'0'0'1328'0'0,"5"-15"1786"0"0,-1 10-2123 0 0,1 0 0 0 0,-1 0 1 0 0,1 0-1 0 0,0 1 1 0 0,0-1-1 0 0,0 1 0 0 0,9-5 1 0 0,43-20 2453 0 0,-17 10-2050 0 0,-25 12-960 0 0,-1 1 0 0 0,1 1 0 0 0,16-4 0 0 0,-18 6-741 0 0,1-1 0 0 0,-1-1 1 0 0,0 0-1 0 0,20-12 0 0 0,-24 12-6683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1568 46 13391 0 0,'0'0'1027'0'0,"-1"0"-670"0"0,-4 0-318 0 0,0 0-1 0 0,0-1 1 0 0,1 0-1 0 0,-1 0 1 0 0,1 0 0 0 0,-1-1-1 0 0,-4-1 1 0 0,-10-3 124 0 0,-27-5 3391 0 0,-63-5 1 0 0,66 12-2028 0 0,-73 4 1 0 0,81 3-1138 0 0,0 1 0 0 0,0 1 0 0 0,1 2-1 0 0,-1 2 1 0 0,2 1 0 0 0,-1 1 0 0 0,-34 18 0 0 0,0 5-76 0 0,2 3-1 0 0,-78 57 1 0 0,102-61-170 0 0,1 2 1 0 0,1 1-1 0 0,2 2 0 0 0,-55 71 0 0 0,39-32 3 0 0,3 2-1 0 0,3 2 1 0 0,4 2-1 0 0,-41 110 0 0 0,68-147 148 0 0,-20 86-1 0 0,31-102-98 0 0,2-1 0 0 0,1 1 1 0 0,1 0-1 0 0,3 36 0 0 0,1-34-155 0 0,2-1 0 0 0,0 0 0 0 0,2 0 0 0 0,2 0 0 0 0,1-1 0 0 0,20 47 0 0 0,-16-49-40 0 0,2 0 0 0 0,1-1 0 0 0,1-1 0 0 0,27 32 0 0 0,-27-39 0 0 0,0-1 0 0 0,2-1 0 0 0,0-1 0 0 0,0-1 0 0 0,43 26 0 0 0,-16-17 0 0 0,1-2 0 0 0,1-2 0 0 0,56 16 0 0 0,155 26 0 0 0,-139-42 0 0 0,180 8 0 0 0,124-33 0 0 0,-139-34 0 0 0,-6-25 0 0 0,-95 12 0 0 0,-151 39 0 0 0,-1 0 0 0 0,0-2 0 0 0,42-27 0 0 0,-39 18 0 0 0,-1-2 0 0 0,-1-2 0 0 0,-2-1 0 0 0,0-1 0 0 0,-3-1 0 0 0,0-2 0 0 0,-2-1 0 0 0,-1-1 0 0 0,-2-1 0 0 0,24-50 0 0 0,-37 62 0 0 0,0-1 0 0 0,-2 1 0 0 0,-1-1 0 0 0,-1-1 0 0 0,-1 1 0 0 0,-1-1 0 0 0,-1 0 0 0 0,-1 0 0 0 0,-2 0 0 0 0,-5-50 0 0 0,0 41 0 0 0,-2-1 0 0 0,-1 1 0 0 0,-2 1 0 0 0,-1 0 0 0 0,-2 0 0 0 0,-1 1 0 0 0,-25-42 0 0 0,30 60 0 0 0,-117-183 0 0 0,110 176 0 0 0,-1 2 0 0 0,-2 0 0 0 0,0 1 0 0 0,0 0 0 0 0,-2 2 0 0 0,-38-25 0 0 0,29 24 0 0 0,-1 1 0 0 0,0 2 0 0 0,-1 1 0 0 0,-1 1 0 0 0,0 2 0 0 0,-1 2 0 0 0,0 1 0 0 0,0 1 0 0 0,-51-3 0 0 0,-45 8-757 0 0,0 6 0 0 0,1 6 0 0 0,0 6 0 0 0,1 5 0 0 0,-135 40-1 0 0,204-44-6332 0 0,7 0-2029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5101 5903 0 0,'0'0'451'0'0,"2"-2"-295"0"0,7-4-175 0 0,0-1 0 0 0,17-7-1 0 0,2-1 25 0 0,-3 2 220 0 0,0 1 0 0 0,31-10 0 0 0,-19 8 124 0 0,21-8 105 0 0,1-1 894 0 0,73-38 0 0 0,463-272 4435 0 0,-438 252-4865 0 0,39-23-115 0 0,36-32 44 0 0,188-106 261 0 0,327-165-415 0 0,-273 170-317 0 0,-105 54-213 0 0,-321 159-159 0 0,867-430 389 0 0,-910 452-390 0 0,679-315 722 0 0,401-169 136 0 0,-737 333-724 0 0,52-21 76 0 0,37-13 103 0 0,315-124 93 0 0,-320 152-201 0 0,-91 28-96 0 0,-38 8 0 0 0,207-72 82 0 0,9 38-23 0 0,52 33-135 0 0,294-8 3 0 0,-496 97 116 0 0,-310 33-129 0 0,0 2 1 0 0,0 3 0 0 0,-1 3-1 0 0,100 22 1 0 0,-148-25-27 0 0,0 0 0 0 0,0 1 0 0 0,-1 0 0 0 0,1 1 0 0 0,-1 0 0 0 0,0 0 0 0 0,-1 1 0 0 0,1 0 0 0 0,-1 0 0 0 0,0 1 0 0 0,-1 0 0 0 0,1 0 0 0 0,-1 1 0 0 0,-1 0 0 0 0,0 0 0 0 0,0 1 0 0 0,0 0 0 0 0,-1 0 0 0 0,-1 0 0 0 0,8 19 0 0 0,-4-4 0 0 0,-7-22 0 0 0,0 0 0 0 0,0 0 0 0 0,-1 0 0 0 0,1 0 0 0 0,-1 0 0 0 0,0 1 0 0 0,1-1 0 0 0,-1 0 0 0 0,0 0 0 0 0,0 0 0 0 0,-1 3 0 0 0,2 5 0 0 0,1-3-1 0 0,1 1 0 0 0,0-1 0 0 0,0 0 1 0 0,1 0-1 0 0,8 13 0 0 0,-8-14 4 0 0,1 1 1 0 0,-2-1-1 0 0,1 1 0 0 0,-1 0 0 0 0,0 0 1 0 0,0 0-1 0 0,3 15 0 0 0,-4-8 54 0 0,0 0-1 0 0,2 0 1 0 0,0-1-1 0 0,0 1 1 0 0,12 22-1 0 0,82 185 2169 0 0,71 80 257 0 0,-98-181-1565 0 0,108 219 139 0 0,-11 97-942 0 0,-21 11-49 0 0,-102-306-60 0 0,124 439-5 0 0,-116-357 0 0 0,22 79 0 0 0,-23-136 0 0 0,57 213 0 0 0,-99-317-2316 0 0,-6 32-6729 0 0,-4-69-186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7111 0 0,'-51'38'548'0'0,"49"-37"-534"0"0,0 0-1 0 0,0 1 0 0 0,1-1 1 0 0,-1 1-1 0 0,0-1 0 0 0,1 1 1 0 0,-1-1-1 0 0,1 1 0 0 0,-1 0 0 0 0,1 0 1 0 0,0 0-1 0 0,0-1 0 0 0,-1 1 1 0 0,2 1-1 0 0,-1-1 0 0 0,-1 2 1 0 0,-1 6 155 0 0,-11 22 2360 0 0,2 1 0 0 0,-15 66 0 0 0,-1 72 4003 0 0,24-137-4644 0 0,0 52 0 0 0,4-74-1441 0 0,1-1 0 0 0,0 1 0 0 0,1 0 1 0 0,1 0-1 0 0,-1-1 0 0 0,2 1 1 0 0,0-1-1 0 0,5 11 0 0 0,-8-19-332 0 0,1 0-1 0 0,0 0 1 0 0,0 0-1 0 0,0 0 1 0 0,0 0-1 0 0,1-1 1 0 0,-1 1-1 0 0,1-1 1 0 0,-1 0-1 0 0,1 1 1 0 0,0-1-1 0 0,0-1 1 0 0,3 3-1 0 0,-3-3-62 0 0,1 1 1 0 0,-1-1-1 0 0,0 0 0 0 0,0 0 1 0 0,1-1-1 0 0,-1 1 0 0 0,0-1 1 0 0,1 1-1 0 0,-1-1 0 0 0,0 0 0 0 0,1 0 1 0 0,-1-1-1 0 0,1 1 0 0 0,-1-1 1 0 0,0 1-1 0 0,1-1 0 0 0,-1 0 0 0 0,0-1 1 0 0,0 1-1 0 0,5-3 0 0 0,7-6 139 0 0,0-1 0 0 0,-1 0 0 0 0,0-2 0 0 0,19-21 0 0 0,5-5-1840 0 0,-28 30-2473 0 0,22-15 1 0 0,-8 10-6075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6767 0 0,'1'6'434'0'0,"-1"-1"-1"0"0,1 0 0 0 0,0 0 0 0 0,3 9 0 0 0,1 8 2356 0 0,7 19 689 0 0,-8-28-2739 0 0,-1 0 1 0 0,3 16 0 0 0,-4-14-356 0 0,8 69 1458 0 0,-1 94 0 0 0,-10-124-862 0 0,-13 92 0 0 0,-1-51-29 0 0,-21 95 1382 0 0,27-156-824 0 0,-6 53 1 0 0,15-86-1511 0 0,0 13 720 0 0,0-14-707 0 0,0 1 1 0 0,0-1-1 0 0,0 0 1 0 0,0 0-1 0 0,1 1 1 0 0,-1-1-1 0 0,0 0 0 0 0,0 0 1 0 0,0 0-1 0 0,0 1 1 0 0,0-1-1 0 0,0 0 1 0 0,0 0-1 0 0,1 0 0 0 0,-1 0 1 0 0,0 0-1 0 0,0 1 1 0 0,0-1-1 0 0,0 0 1 0 0,1 0-1 0 0,-1 0 0 0 0,0 0 1 0 0,0 0-1 0 0,0 0 1 0 0,1 0-1 0 0,-1 0 1 0 0,0 1-1 0 0,0-1 1 0 0,1 0-1 0 0,-1 0 0 0 0,0 0 1 0 0,0 0-1 0 0,0 0 1 0 0,1 0-1 0 0,-1 0 1 0 0,0 0-1 0 0,0 0 0 0 0,1-1 1 0 0,-1 1-1 0 0,0 0 1 0 0,0 0-1 0 0,0 0 1 0 0,1 0-1 0 0,-1 0 0 0 0,0 0 1 0 0,0 0-1 0 0,0 0 1 0 0,0-1-1 0 0,1 1 1 0 0,-1 0-1 0 0,0 0 1 0 0,0 0-1 0 0,15-10 106 0 0,0-1 0 0 0,24-23 0 0 0,-23 19-171 0 0,23-16-1 0 0,-32 26 32 0 0,-1 1 0 0 0,1 1 0 0 0,0-1 0 0 0,0 1 1 0 0,0 0-1 0 0,0 1 0 0 0,12-3 0 0 0,-3 1-36 0 0,-7 2 31 0 0,0 1-1 0 0,17-2 1 0 0,-15 5 15 0 0,-9-1 15 0 0,0 0 0 0 0,0 0 0 0 0,-1 0 1 0 0,1 0-1 0 0,-1 0 0 0 0,1 0 0 0 0,-1 1 0 0 0,1-1 0 0 0,-1 1 0 0 0,0-1 0 0 0,0 1 1 0 0,0-1-1 0 0,1 1 0 0 0,-2 0 0 0 0,1 0 0 0 0,0 0 0 0 0,0-1 0 0 0,-1 1 0 0 0,1 0 1 0 0,-1 0-1 0 0,1 0 0 0 0,-1 0 0 0 0,0 0 0 0 0,0 0 0 0 0,1 0 0 0 0,-2 0 0 0 0,1 0 1 0 0,0 0-1 0 0,0 0 0 0 0,-1 0 0 0 0,0 2 0 0 0,0 3 29 0 0,-1 0-1 0 0,0-1 1 0 0,-1 1-1 0 0,0-1 1 0 0,0 1-1 0 0,0-1 1 0 0,-6 9-1 0 0,-12 10-13 0 0,-1-1-1 0 0,0-1 1 0 0,-30 23 0 0 0,19-17-305 0 0,23-23-1324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46 336 2759 0 0,'3'0'185'0'0,"0"0"0"0"0,0 0-1 0 0,-1 0 1 0 0,1 0-1 0 0,0 0 1 0 0,-1-1-1 0 0,1 1 1 0 0,0-1-1 0 0,-1 0 1 0 0,1 0-1 0 0,-1 0 1 0 0,1 0-1 0 0,-1 0 1 0 0,1-1-1 0 0,-1 1 1 0 0,0-1-1 0 0,0 1 1 0 0,4-4-1 0 0,3-4 1781 0 0,-1 0 0 0 0,13-16-1 0 0,-20 24-1937 0 0,8-12 808 0 0,-1-1 0 0 0,0 1 0 0 0,-1-1-1 0 0,0-1 1 0 0,-2 1 0 0 0,1-1 0 0 0,-2 0 0 0 0,0-1 0 0 0,-1 1 0 0 0,0-1-1 0 0,-1 1 1 0 0,0-22 0 0 0,-3 35-762 0 0,1-1-1 0 0,-1 0 1 0 0,1 1 0 0 0,-1-1-1 0 0,0 0 1 0 0,0 1 0 0 0,0-1-1 0 0,0 1 1 0 0,-1-1 0 0 0,1 1-1 0 0,0 0 1 0 0,-1-1 0 0 0,0 1-1 0 0,0 0 1 0 0,0 0-1 0 0,0 0 1 0 0,0 0 0 0 0,0 1-1 0 0,0-1 1 0 0,0 1 0 0 0,-1-1-1 0 0,1 1 1 0 0,-4-2 0 0 0,3 2-21 0 0,1-1 1 0 0,-1 1 0 0 0,0 0 0 0 0,0 0 0 0 0,0 0 0 0 0,0 0 0 0 0,0 1 0 0 0,-1-1 0 0 0,1 1 0 0 0,0 0 0 0 0,0 0 0 0 0,0 0-1 0 0,0 0 1 0 0,-1 1 0 0 0,1-1 0 0 0,0 1 0 0 0,0 0 0 0 0,0 0 0 0 0,0 0 0 0 0,-3 2 0 0 0,-2 2 72 0 0,1 0-1 0 0,0 1 1 0 0,1 0 0 0 0,-1 1-1 0 0,1 0 1 0 0,0 0 0 0 0,1 0 0 0 0,-1 0-1 0 0,2 1 1 0 0,-1 0 0 0 0,1 0 0 0 0,0 0-1 0 0,1 1 1 0 0,0-1 0 0 0,0 1 0 0 0,-2 11-1 0 0,2-5 88 0 0,1 0 0 0 0,0 0 0 0 0,1 0 0 0 0,0 1 0 0 0,2-1 0 0 0,0 0 0 0 0,0 0 0 0 0,8 30 0 0 0,-6-36-17 0 0,0 1 1 0 0,0-1-1 0 0,1 0 1 0 0,0 0-1 0 0,1 0 1 0 0,0-1-1 0 0,0 1 1 0 0,11 11-1 0 0,-13-16-141 0 0,1-1 1 0 0,0 1-1 0 0,0-1 0 0 0,0 1 0 0 0,0-1 1 0 0,0-1-1 0 0,1 1 0 0 0,-1 0 0 0 0,1-1 1 0 0,0 0-1 0 0,0 0 0 0 0,-1 0 0 0 0,1-1 1 0 0,1 0-1 0 0,-1 0 0 0 0,0 0 0 0 0,9 0 1 0 0,-2-1-48 0 0,1-1 0 0 0,0-1 1 0 0,0 0-1 0 0,0 0 0 0 0,-1-2 0 0 0,1 1 1 0 0,-1-2-1 0 0,0 1 0 0 0,0-2 1 0 0,-1 1-1 0 0,1-2 0 0 0,-1 1 0 0 0,0-2 1 0 0,13-11-1 0 0,39-36-2684 0 0,-36 26-2094 0 0,29-38 1 0 0,-35 38-4108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8031 0 0,'0'0'618'0'0,"-1"2"-404"0"0,-3 11 1069 0 0,-14 46 7472 0 0,13-32-7353 0 0,-4 188 4281 0 0,8-157-4534 0 0,3 74 728 0 0,5-1 1 0 0,34 185-1 0 0,-10-189-4308 0 0,-18-90 131 0 0,1-1-1 0 0,1 0 0 0 0,22 35 1 0 0,-30-58-6819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9 781 15143 0 0,'0'0'1166'0'0,"-4"-7"-716"0"0,3 4-208 0 0,0 1 0 0 0,0-1 0 0 0,1 0 0 0 0,-1 0 0 0 0,1 1 0 0 0,0-1 0 0 0,0 0-1 0 0,0 1 1 0 0,0-1 0 0 0,0 0 0 0 0,1 0 0 0 0,-1 1 0 0 0,1-1 0 0 0,0 0 0 0 0,0 1 0 0 0,0-1 0 0 0,0 1-1 0 0,0-1 1 0 0,0 1 0 0 0,3-4 0 0 0,1-2 909 0 0,1 0-1 0 0,0 1 0 0 0,0 0 1 0 0,11-10-1 0 0,-3 6-665 0 0,0-1 0 0 0,1 2 1 0 0,0 0-1 0 0,1 1 0 0 0,0 1 0 0 0,0 0 0 0 0,1 1 0 0 0,0 1 1 0 0,0 0-1 0 0,30-5 0 0 0,11 3-761 0 0,115-3 1 0 0,-43 4-791 0 0,-106 4-6506 0 0,-2-4-2624 0 0</inkml:trace>
  <inkml:trace contextRef="#ctx0" brushRef="#br0" timeOffset="1">617 1 10943 0 0,'0'2'839'0'0,"0"2"-544"0"0,-12 133 7973 0 0,9-79-4623 0 0,-11 65 1 0 0,8-78-2476 0 0,-2 83 1087 0 0,6-80-1618 0 0,2-42-559 0 0,-3 30 97 0 0,2 0 1 0 0,2 0 0 0 0,8 57-1 0 0,-7-84-525 0 0,1 0-1 0 0,0 1 1 0 0,0-1-1 0 0,0-1 1 0 0,9 16-1 0 0,8 1-8139 0 0,-5-11-954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108 375 13471 0 0,'0'0'1040'0'0,"6"-6"-640"0"0,1-1 955 0 0,-1-1 0 0 0,0 0 1 0 0,0 0-1 0 0,7-12 0 0 0,15-38 1654 0 0,-1 1-1917 0 0,-19 41-886 0 0,-1-1 0 0 0,-1 0 0 0 0,5-19-1 0 0,-3 9-49 0 0,-7 22-117 0 0,0-1-1 0 0,0 1 1 0 0,0-1-1 0 0,-1 0 1 0 0,0 1-1 0 0,0-1 1 0 0,-1 0-1 0 0,-1-10 1 0 0,1 15-30 0 0,1-1 0 0 0,-1 0 0 0 0,1 0 0 0 0,-1 0 1 0 0,0 1-1 0 0,0-1 0 0 0,0 0 0 0 0,0 1 1 0 0,0-1-1 0 0,0 1 0 0 0,0-1 0 0 0,0 1 0 0 0,-2-2 1 0 0,2 2-8 0 0,0 1 1 0 0,0-1-1 0 0,0 1 1 0 0,0-1-1 0 0,0 1 1 0 0,0 0-1 0 0,-1-1 1 0 0,1 1-1 0 0,0 0 1 0 0,0 0-1 0 0,0 0 1 0 0,0-1-1 0 0,0 1 1 0 0,-1 0-1 0 0,1 1 1 0 0,0-1-1 0 0,0 0 1 0 0,0 0 0 0 0,0 0-1 0 0,0 1 1 0 0,0-1-1 0 0,0 1 1 0 0,-2 0-1 0 0,-4 2 43 0 0,1 1 0 0 0,-1 0 0 0 0,1 0 0 0 0,0 1 0 0 0,0 0 1 0 0,0 0-1 0 0,-8 9 0 0 0,-32 46 778 0 0,35-45-610 0 0,-1 2 102 0 0,1 0 0 0 0,1 1 0 0 0,0 0 0 0 0,1 1 0 0 0,1 0 0 0 0,1 1 0 0 0,1-1 0 0 0,-7 34 0 0 0,11-41-233 0 0,1 1 0 0 0,0 0 0 0 0,0 0 0 0 0,1 0 0 0 0,1-1-1 0 0,0 1 1 0 0,1 0 0 0 0,1-1 0 0 0,0 1 0 0 0,0-1 0 0 0,1 0-1 0 0,1 0 1 0 0,0 0 0 0 0,13 22 0 0 0,-8-20-81 0 0,2 1 0 0 0,-1-2-1 0 0,2 0 1 0 0,25 21 0 0 0,-33-30-1 0 0,1-1 0 0 0,-1 0 0 0 0,0 0 0 0 0,1 0 0 0 0,0-1 0 0 0,-1 0 0 0 0,1 0 0 0 0,0 0 0 0 0,0-1 0 0 0,0 0 0 0 0,0 0 0 0 0,1 0 0 0 0,6-1 0 0 0,10 0 0 0 0,-1-2 0 0 0,28-4 0 0 0,-44 5-201 0 0,-1 1 0 0 0,1-1 0 0 0,-1-1 0 0 0,1 1 0 0 0,-1-1 0 0 0,1 0 0 0 0,-1-1 0 0 0,0 1 0 0 0,0-1 0 0 0,0 0 0 0 0,0 0 0 0 0,-1 0 0 0 0,1-1 0 0 0,-1 0-1 0 0,0 1 1 0 0,0-2 0 0 0,3-3 0 0 0,8-15-1820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54 8231 0 0,'-16'63'9813'0'0,"3"-12"-3002"0"0,3-18-5806 0 0,-8 28 1620 0 0,-17 47 1192 0 0,38-116-3796 0 0,59-138 291 0 0,-47 116-268 0 0,1 2 0 0 0,36-50 0 0 0,-46 70-44 0 0,1 1 0 0 0,0 0 0 0 0,1 0 0 0 0,-1 1 0 0 0,1 0 0 0 0,0 1 0 0 0,1-1 0 0 0,-1 2 0 0 0,1-1 0 0 0,0 1 0 0 0,18-5 0 0 0,-24 7 0 0 0,1 1 0 0 0,-1 1 0 0 0,0-1 0 0 0,1 0 0 0 0,-1 1 0 0 0,1 0 0 0 0,-1 0 0 0 0,1 0 0 0 0,-1 0 0 0 0,6 1 0 0 0,-8 0 0 0 0,10 1 0 0 0,-2 0 0 0 0,4 2-2111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0 959 4663 0 0,'1'11'532'0'0,"-1"0"0"0"0,5 20 0 0 0,7 2 5402 0 0,-11-32-5500 0 0,0 0 1 0 0,0 0-1 0 0,1 0 1 0 0,-1 0-1 0 0,0-1 1 0 0,1 1-1 0 0,-1-1 1 0 0,0 1-1 0 0,1-1 1 0 0,1 1 0 0 0,2-4-119 0 0,0-1 1 0 0,-1 0-1 0 0,1 0 1 0 0,-1 0-1 0 0,0 0 1 0 0,-1-1-1 0 0,1 0 0 0 0,-1 0 1 0 0,0 0-1 0 0,0 0 1 0 0,0 0-1 0 0,2-7 1 0 0,4-11 498 0 0,9-39 1 0 0,-4 2-68 0 0,-4 0-1 0 0,4-68 1 0 0,-6-124 335 0 0,-7 236-1021 0 0,-16-244 591 0 0,13 218-581 0 0,2 28-60 0 0,-1 0 0 0 0,-1 0 0 0 0,-3-16 0 0 0,5 29-10 0 0,0 1 1 0 0,-1-1-1 0 0,1 0 0 0 0,0 1 1 0 0,0-1-1 0 0,0 1 0 0 0,0-1 1 0 0,-1 1-1 0 0,1-1 0 0 0,0 1 1 0 0,0-1-1 0 0,-1 1 0 0 0,1-1 1 0 0,-1 1-1 0 0,1-1 0 0 0,0 1 1 0 0,-1-1-1 0 0,1 1 0 0 0,-1 0 1 0 0,1-1-1 0 0,-1 1 0 0 0,1 0 0 0 0,-1-1 1 0 0,1 1-1 0 0,-1 0 0 0 0,1 0 1 0 0,-2-1-1 0 0,1 1 7 0 0,1 0 0 0 0,-1 1 0 0 0,0-1 0 0 0,0 0 0 0 0,0 0 0 0 0,0 1 0 0 0,0-1 0 0 0,0 0 0 0 0,1 1-1 0 0,-1-1 1 0 0,0 1 0 0 0,0-1 0 0 0,1 1 0 0 0,-1 0 0 0 0,-1 0 0 0 0,-1 2 26 0 0,0 1-1 0 0,0-1 1 0 0,1 1 0 0 0,-1-1-1 0 0,-4 9 1 0 0,4-2-20 0 0,0 0-1 0 0,-3 14 1 0 0,0 4 5 0 0,0-5-7 0 0,1 1 0 0 0,2 0-1 0 0,0 0 1 0 0,1 47 0 0 0,5-20 19 0 0,13 66 0 0 0,1-39-32 0 0,30 87 0 0 0,18 23 240 0 0,-59-171-161 0 0,1 0 0 0 0,1 0 0 0 0,1-1 0 0 0,0 0 0 0 0,1 0 0 0 0,24 28 0 0 0,-23-34 120 0 0,-10-10-186 0 0,-1 1 0 0 0,1-1 0 0 0,0 1-1 0 0,0-1 1 0 0,-1 0 0 0 0,1 1 0 0 0,0-1 0 0 0,0 0-1 0 0,0 0 1 0 0,-1 0 0 0 0,1 1 0 0 0,2-1 0 0 0,-2-1-12 0 0,1 1 1 0 0,0-1 0 0 0,-1 1-1 0 0,1-1 1 0 0,-1 1-1 0 0,1-1 1 0 0,-1 0 0 0 0,1 0-1 0 0,-1 0 1 0 0,0 0 0 0 0,1 0-1 0 0,-1 0 1 0 0,0 0-1 0 0,0-1 1 0 0,0 1 0 0 0,0 0-1 0 0,0-1 1 0 0,0 1-1 0 0,0-1 1 0 0,0 1 0 0 0,0-3-1 0 0,3-5 1 0 0,0 0 0 0 0,3-13 0 0 0,-6 19 1 0 0,7-31-128 0 0,6-70 1 0 0,-9 61-3004 0 0,1-1-4062 0 0,-1 17-638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7111 0 0,'1'1'548'0'0,"1"8"302"0"0,0 0 1 0 0,0 0-1 0 0,-1 0 0 0 0,0 1 0 0 0,0-1 0 0 0,-1 0 0 0 0,-2 11 0 0 0,-11 68 8064 0 0,7-60-7500 0 0,-50 198 3050 0 0,-18-4-949 0 0,36-129-3760 0 0</inkml:trace>
  <inkml:trace contextRef="#ctx0" brushRef="#br0" timeOffset="1">277 633 8463 0 0,'73'34'1937'0'0,"0"0"7114"0"0,-54-25-5610 0 0,23 6 1585 0 0,-14-6-2445 0 0,-24-8-2336 0 0,0 0 1 0 0,0 0-1 0 0,-1 0 0 0 0,1 0 0 0 0,0-1 1 0 0,0 1-1 0 0,0-1 0 0 0,7-1 0 0 0,-1 1-184 0 0,-2 0-2172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33 315 7367 0 0,'2'6'166'0'0,"0"1"-1"0"0,0-1 0 0 0,-1 1 0 0 0,1 9 0 0 0,3 17 335 0 0,0-11 534 0 0,-1 1 0 0 0,2 28 0 0 0,-5-31 129 0 0,2-1 0 0 0,0 1-1 0 0,10 33 1 0 0,-5-39-702 0 0,-8-13-322 0 0</inkml:trace>
  <inkml:trace contextRef="#ctx0" brushRef="#br0" timeOffset="1">15 0 4199 0 0,'0'0'448'0'0,"-4"0"216"0"0,-2 0 1720 0 0,2 0-2144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0,'0'0'575'0'0,"1"1"-379"0"0,21 65 4201 0 0,-3-16-1865 0 0,10 19-793 0 0,150 328 5501 0 0,-76-151-5159 0 0,-97-222-2740 0 0,-6-21-1398 0 0,-4-14-385 0 0,-1-11-4800 0 0,2 9 1266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7423 0 0,'-30'112'4069'0'0,"23"-75"-931"0"0,2 1 0 0 0,-2 60 0 0 0,7-90-2649 0 0,1 0 0 0 0,0 0 0 0 0,0-1 1 0 0,0 1-1 0 0,1 0 0 0 0,0-1 0 0 0,0 1 0 0 0,1-1 0 0 0,4 8 1 0 0,-6-12-395 0 0,0-1 1 0 0,0 0 0 0 0,1 0 0 0 0,-1 0 0 0 0,1-1 0 0 0,-1 1 0 0 0,1 0 0 0 0,-1 0 0 0 0,1-1-1 0 0,0 1 1 0 0,0-1 0 0 0,0 1 0 0 0,0-1 0 0 0,0 0 0 0 0,0 0 0 0 0,0 0 0 0 0,0 0 0 0 0,1 0-1 0 0,-1-1 1 0 0,0 1 0 0 0,1 0 0 0 0,-1-1 0 0 0,0 0 0 0 0,1 0 0 0 0,-1 0 0 0 0,0 0 0 0 0,1 0-1 0 0,-1 0 1 0 0,1 0 0 0 0,-1-1 0 0 0,0 1 0 0 0,0-1 0 0 0,4-1 0 0 0,4-2 97 0 0,-1 0 0 0 0,1 0 0 0 0,-1-1 1 0 0,0 0-1 0 0,16-13 0 0 0,-20 14-641 0 0,-1-1 1 0 0,1 1-1 0 0,-1-1 0 0 0,6-8 0 0 0,-8 10-817 0 0,0-1 0 0 0,0 1-1 0 0,0-1 1 0 0,-1 0-1 0 0,1 0 1 0 0,-1 1 0 0 0,2-8-1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5439 0 0,'1'2'416'0'0,"0"0"-333"0"0,4 15 477 0 0,-5-16-519 0 0,2 1 318 0 0,0-1-1 0 0,0 0 1 0 0,0 0 0 0 0,0 0-1 0 0,0 0 1 0 0,0 0-1 0 0,0 0 1 0 0,0-1-1 0 0,4 1 1 0 0,-4-1-30 0 0,0 0 1 0 0,-1 0-1 0 0,1 0 1 0 0,0-1-1 0 0,-1 1 1 0 0,1 0-1 0 0,-1-1 1 0 0,1 0-1 0 0,0 1 0 0 0,-1-1 1 0 0,1 0-1 0 0,-1 0 1 0 0,0 0-1 0 0,1 0 1 0 0,-1 0-1 0 0,0 0 1 0 0,1 0-1 0 0,-1 0 1 0 0,0-1-1 0 0,2-2 1 0 0,-1 2-147 0 0,0-1 0 0 0,0 0 0 0 0,-1 0 0 0 0,1 0 0 0 0,-1 0 0 0 0,0-1 0 0 0,1 1 0 0 0,-1 0 0 0 0,0-6 0 0 0,9-47 904 0 0,1-8-603 0 0,-11 20-235 0 0,0 40-200 0 0,0 0 0 0 0,-1 1 0 0 0,0-1-1 0 0,0 1 1 0 0,0-1 0 0 0,0 1 0 0 0,0-1 0 0 0,-1 1 0 0 0,-3-6 0 0 0,4 8-38 0 0,1 1 1 0 0,-1-1-1 0 0,1 0 0 0 0,-1 1 0 0 0,0-1 1 0 0,0 1-1 0 0,1-1 0 0 0,-1 1 0 0 0,0 0 0 0 0,0-1 1 0 0,1 1-1 0 0,-1 0 0 0 0,0 0 0 0 0,0-1 1 0 0,0 1-1 0 0,0 0 0 0 0,0 0 0 0 0,1 0 0 0 0,-1 0 1 0 0,0 0-1 0 0,0 0 0 0 0,0 0 0 0 0,0 0 1 0 0,0 1-1 0 0,1-1 0 0 0,-1 0 0 0 0,0 0 0 0 0,0 1 1 0 0,0-1-1 0 0,1 0 0 0 0,-1 1 0 0 0,0-1 1 0 0,1 1-1 0 0,-1-1 0 0 0,0 1 0 0 0,1 0 0 0 0,-2 0 1 0 0,-2 2 50 0 0,1 0 0 0 0,-1 0 0 0 0,0 1 1 0 0,1-1-1 0 0,-4 6 0 0 0,3-2 70 0 0,0 0 0 0 0,0 0 0 0 0,1 0 0 0 0,0 1 0 0 0,0-1 0 0 0,1 1 0 0 0,0 0 0 0 0,0 0 0 0 0,1 0 0 0 0,-1 14 0 0 0,1-14 58 0 0,1-1 0 0 0,1 0 0 0 0,-1 0 0 0 0,1 0 0 0 0,1 0 0 0 0,-1 0 1 0 0,1 0-1 0 0,0 0 0 0 0,0-1 0 0 0,1 1 0 0 0,0-1 0 0 0,6 10 0 0 0,-7-13-118 0 0,0-1 0 0 0,0 1 1 0 0,1 0-1 0 0,-1-1 1 0 0,1 0-1 0 0,0 1 0 0 0,0-1 1 0 0,0 0-1 0 0,0 0 0 0 0,0-1 1 0 0,0 1-1 0 0,0-1 1 0 0,1 0-1 0 0,-1 1 0 0 0,0-1 1 0 0,1-1-1 0 0,-1 1 0 0 0,1 0 1 0 0,-1-1-1 0 0,1 0 0 0 0,-1 0 1 0 0,1 0-1 0 0,-1 0 1 0 0,1 0-1 0 0,-1-1 0 0 0,1 0 1 0 0,-1 1-1 0 0,6-3 0 0 0,-5 1-57 0 0,0 1 0 0 0,0-1 0 0 0,0 0-1 0 0,-1 1 1 0 0,1-2 0 0 0,-1 1 0 0 0,0 0-1 0 0,1-1 1 0 0,-1 0 0 0 0,0 1 0 0 0,0-1-1 0 0,-1 0 1 0 0,1-1 0 0 0,-1 1 0 0 0,1 0-1 0 0,-1-1 1 0 0,3-6 0 0 0,1-4-244 0 0,-4 9-192 0 0,1 0 0 0 0,-1-1-1 0 0,0 0 1 0 0,0 1 0 0 0,-1-1 0 0 0,1 0 0 0 0,-1 0 0 0 0,-1 0-1 0 0,1 0 1 0 0,-1 0 0 0 0,0 0 0 0 0,-1-6 0 0 0,0 6-604 0 0,1-1 0 0 0,0 0 0 0 0,0 1 0 0 0,2-9-1 0 0,-1-3-3083 0 0,0-3-1679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6735 0 0,'0'1'520'0'0,"6"27"1332"0"0,1-1 0 0 0,1 0 0 0 0,1-1 0 0 0,15 30 0 0 0,19 54 1680 0 0,-30-69-3739 0 0,47 143 3293 0 0,-19-96-3609 0 0,-28-65-2158 0 0,25 35 0 0 0,-24-41-4721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7975 0 0,'0'0'848'0'0,"3"11"-848"0"0,4-1 0 0 0,0 0 1048 0 0,-1 3 176 0 0,0 4 40 0 0,0-1 8 0 0,-2 0-744 0 0,1-1-144 0 0,-1 1-32 0 0,4 0-8 0 0,-4-3-464 0 0,-1-4-88 0 0,0-5-16 0 0</inkml:trace>
  <inkml:trace contextRef="#ctx0" brushRef="#br0" timeOffset="1">61 4 6911 0 0,'0'-2'608'0'0,"-1"1"-480"0"0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6911 0 0,'6'-20'748'0'0,"-5"19"-722"0"0,0 1 0 0 0,0-1 0 0 0,0 1 0 0 0,0 0-1 0 0,0 0 1 0 0,0-1 0 0 0,0 1 0 0 0,0 0 0 0 0,0 0 0 0 0,0 0-1 0 0,0 0 1 0 0,0 0 0 0 0,0 0 0 0 0,0 0 0 0 0,0 0-1 0 0,0 0 1 0 0,0 1 0 0 0,0-1 0 0 0,0 0 0 0 0,0 1 0 0 0,2 0-1 0 0,7 7 370 0 0,0 0 0 0 0,0 0 0 0 0,-1 2 0 0 0,0-1-1 0 0,-1 1 1 0 0,0 0 0 0 0,11 17 0 0 0,41 88 1434 0 0,-45-83-1511 0 0,2 4 403 0 0,-1 1 1 0 0,-2 1-1 0 0,-2 1 1 0 0,-1 0-1 0 0,-2 0 1 0 0,7 80-1 0 0,-7-49 1386 0 0,-9-69-1751 0 0,1-2-227 0 0,0-5-110 0 0,0 0-1 0 0,0 0 1 0 0,0 0-1 0 0,0 0 1 0 0,-1-1-1 0 0,-1-7 1 0 0,2-16-21 0 0,4-44 21 0 0,-4 45-127 0 0,1 0 1 0 0,1 0-1 0 0,12-47 0 0 0,-15 75 108 0 0,0 0-1 0 0,1 1 0 0 0,-1-1 1 0 0,0 0-1 0 0,0 1 1 0 0,0-1-1 0 0,0 0 1 0 0,0 1-1 0 0,1-1 0 0 0,-1 0 1 0 0,0 1-1 0 0,1-1 1 0 0,-1 1-1 0 0,0-1 1 0 0,1 1-1 0 0,-1-1 0 0 0,1 1 1 0 0,-1-1-1 0 0,1 0 1 0 0,1 0-1 0 0,-2 0 2 0 0,1 1-1 0 0,-1-1 1 0 0,1 1-1 0 0,-1 0 1 0 0,1-1-1 0 0,0 1 1 0 0,-1-1-1 0 0,1 1 1 0 0,-1 0-1 0 0,1 0 1 0 0,0-1-1 0 0,-1 1 1 0 0,1 0-1 0 0,0 0 1 0 0,-1 0-1 0 0,1-1 1 0 0,0 1-1 0 0,-1 0 1 0 0,1 0-1 0 0,0 0 1 0 0,-1 0-1 0 0,1 0 1 0 0,0 0-1 0 0,-1 1 1 0 0,1-1-1 0 0,0 0 1 0 0,-1 0-1 0 0,1 0 1 0 0,-1 1-1 0 0,1-1 1 0 0,1 1-1 0 0,-1-1 16 0 0,1 1 41 0 0,0 1 0 0 0,-1-1 0 0 0,1 1 0 0 0,0-1 0 0 0,0 1 0 0 0,-1-1-1 0 0,1 1 1 0 0,-1 0 0 0 0,1 0 0 0 0,-1 0 0 0 0,2 3 0 0 0,12 25 717 0 0,32 61 1246 0 0,-44-85-1965 0 0,1 0-1 0 0,0-1 1 0 0,0 1-1 0 0,1-1 1 0 0,8 9-1 0 0,-12-13-69 0 0,1 0 0 0 0,-1 0 0 0 0,1 0 0 0 0,-1 0 0 0 0,1 0 0 0 0,0 0 0 0 0,-1 0 0 0 0,1-1 0 0 0,0 1 0 0 0,0-1 0 0 0,0 1 0 0 0,-1-1 0 0 0,1 1 0 0 0,0-1 0 0 0,0 0-1 0 0,0 0 1 0 0,0 0 0 0 0,-1 0 0 0 0,1 0 0 0 0,0-1 0 0 0,0 1 0 0 0,0 0 0 0 0,0-1 0 0 0,-1 0 0 0 0,1 1 0 0 0,0-1 0 0 0,1-1 0 0 0,2-1-763 0 0,-1 0 0 0 0,0 0 0 0 0,0-1 0 0 0,0 1 1 0 0,5-8-1 0 0,5-3-4883 0 0,-1 2-394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 2071 0 0,'0'1'6'0'0,"-1"0"0"0"0,1-1 0 0 0,0 1 0 0 0,0 0-1 0 0,0-1 1 0 0,0 1 0 0 0,-1 0 0 0 0,1-1 0 0 0,0 1-1 0 0,-1-1 1 0 0,1 1 0 0 0,0 0 0 0 0,-1-1 0 0 0,1 1-1 0 0,-1-1 1 0 0,1 1 0 0 0,-1-1 0 0 0,1 1-1 0 0,-1-1 1 0 0,1 0 0 0 0,-1 1 0 0 0,0-1 0 0 0,1 0-1 0 0,-1 1 1 0 0,1-1 0 0 0,-1 0 0 0 0,0 0 0 0 0,1 0-1 0 0,-1 1 1 0 0,0-1 0 0 0,-1 0 0 0 0,-9 2 198 0 0,10-1 0 0 0,0-1 0 0 0,1 0-1 0 0,-1 1 1 0 0,0-1 0 0 0,0 1 0 0 0,0-1 0 0 0,0 1 0 0 0,0-1 0 0 0,1 1-1 0 0,-1 0 1 0 0,0-1 0 0 0,1 1 0 0 0,-1 0 0 0 0,0 0 0 0 0,1 0 0 0 0,-1-1-1 0 0,1 1 1 0 0,-1 0 0 0 0,1 0 0 0 0,-1 0 0 0 0,1 2 0 0 0,-1-1 207 0 0,1 1 0 0 0,-1-1 0 0 0,1 0 0 0 0,0 1 0 0 0,0-1 0 0 0,1 1 1 0 0,-1-1-1 0 0,1 5 0 0 0,1 0 530 0 0,1 1-1 0 0,-1-1 1 0 0,1 1 0 0 0,7 9 0 0 0,-6-10-281 0 0,0-1 0 0 0,1 0 0 0 0,0 0 0 0 0,0 0 0 0 0,0-1 0 0 0,1 1 0 0 0,0-1 0 0 0,11 6 0 0 0,-16-10-159 0 0,2-1-145 0 0,2-2-208 0 0,1 0 0 0 0,-1 0-1 0 0,0 0 1 0 0,8-4 0 0 0,-11 4-129 0 0,0 1 0 0 0,0 0 1 0 0,-1-1-1 0 0,1 0 0 0 0,0 1 0 0 0,-1-1 0 0 0,1 0 0 0 0,-1 0 0 0 0,0 0 1 0 0,1 0-1 0 0,-1 0 0 0 0,0 0 0 0 0,0 0 0 0 0,0 0 0 0 0,0-3 0 0 0,1-4-59 0 0,0-1 0 0 0,-1 1-1 0 0,0-1 1 0 0,0 1-1 0 0,-1-1 1 0 0,-1 0 0 0 0,-1-10-1 0 0,-6-15-6955 0 0,5 27 162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4519 0 0,'0'2'347'0'0,"12"25"748"0"0,-7-17 950 0 0,0 0-1 0 0,1 0 0 0 0,0-1 0 0 0,15 17 0 0 0,-19-24-1756 0 0,0 0 0 0 0,0 0 0 0 0,1 0 1 0 0,-1-1-1 0 0,1 1 0 0 0,0-1 0 0 0,-1 0 0 0 0,1 1 0 0 0,0-1 1 0 0,0 0-1 0 0,-1-1 0 0 0,1 1 0 0 0,0 0 0 0 0,0-1 0 0 0,5 0 1 0 0,-7 0-214 0 0,0 0 0 0 0,0-1 0 0 0,0 1 0 0 0,0-1 0 0 0,0 1 0 0 0,-1-1 0 0 0,1 0 0 0 0,0 1 0 0 0,0-1 1 0 0,0 0-1 0 0,0 1 0 0 0,-1-1 0 0 0,1 0 0 0 0,0-1 0 0 0,2-1 114 0 0,0-1-145 0 0,0 0 0 0 0,0 1 0 0 0,0-1-1 0 0,-1 0 1 0 0,0-1 0 0 0,1 1 0 0 0,-2 0-1 0 0,1-1 1 0 0,0 1 0 0 0,-1-1 0 0 0,0 1-1 0 0,0-1 1 0 0,0 0 0 0 0,-1 0 0 0 0,1-6-1 0 0,-1 8-25 0 0,0-1-1 0 0,0 1 0 0 0,-1-1 0 0 0,1 1 0 0 0,-1-1 0 0 0,0 1 1 0 0,0-1-1 0 0,0 1 0 0 0,0 0 0 0 0,0 0 0 0 0,-1-1 0 0 0,0 1 0 0 0,1 0 1 0 0,-1 0-1 0 0,0 1 0 0 0,0-1 0 0 0,-1 0 0 0 0,1 1 0 0 0,-1-1 1 0 0,1 1-1 0 0,-6-4 0 0 0,-36-16-630 0 0,27 14-5307 0 0,5 2-1238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115 647 5671 0 0,'0'-1'98'0'0,"-1"0"0"0"0,1 0 0 0 0,-1 0 0 0 0,1 0-1 0 0,-1 0 1 0 0,1 0 0 0 0,-1 0 0 0 0,1 0 0 0 0,-1 0-1 0 0,0 0 1 0 0,1 1 0 0 0,-1-1 0 0 0,0 0 0 0 0,0 0-1 0 0,0 1 1 0 0,0-1 0 0 0,0 1 0 0 0,1-1 0 0 0,-1 1-1 0 0,0-1 1 0 0,0 1 0 0 0,0-1 0 0 0,0 1 0 0 0,0 0-1 0 0,-1 0 1 0 0,-1-1 0 0 0,0 1 589 0 0,-1 0-1 0 0,0 0 1 0 0,0 0-1 0 0,-7 1 1 0 0,10-1-655 0 0,-2 1 65 0 0,0 0 0 0 0,1 0 0 0 0,-1 0 0 0 0,0 0 1 0 0,0 0-1 0 0,1 1 0 0 0,-1-1 0 0 0,1 1 0 0 0,-1 0 1 0 0,1 0-1 0 0,0 0 0 0 0,0 0 0 0 0,0 0 0 0 0,0 0 1 0 0,0 0-1 0 0,0 1 0 0 0,0-1 0 0 0,1 1 0 0 0,-1-1 1 0 0,1 1-1 0 0,0 0 0 0 0,-2 4 0 0 0,0 3 194 0 0,0 0 1 0 0,1-1-1 0 0,0 1 0 0 0,1 0 0 0 0,-1 13 0 0 0,2-17-28 0 0,0 0 1 0 0,0 0-1 0 0,1-1 0 0 0,0 1 0 0 0,0 0 0 0 0,0-1 1 0 0,1 1-1 0 0,0-1 0 0 0,0 0 0 0 0,0 1 0 0 0,0-1 0 0 0,1 0 1 0 0,0 0-1 0 0,0-1 0 0 0,1 1 0 0 0,-1-1 0 0 0,6 6 1 0 0,-9-10-178 0 0,1 1 0 0 0,0 0 0 0 0,0-1 0 0 0,-1 1 1 0 0,1-1-1 0 0,0 1 0 0 0,0-1 0 0 0,0 0 0 0 0,0 1 1 0 0,0-1-1 0 0,0 0 0 0 0,0 1 0 0 0,0-1 1 0 0,0 0-1 0 0,0 0 0 0 0,0 0 0 0 0,0 0 0 0 0,0 0 1 0 0,0 0-1 0 0,0 0 0 0 0,0 0 0 0 0,1-1 1 0 0,0 0 11 0 0,-1 0 1 0 0,1 1 0 0 0,0-1-1 0 0,-1 0 1 0 0,1-1 0 0 0,-1 1-1 0 0,0 0 1 0 0,1 0 0 0 0,-1-1-1 0 0,0 1 1 0 0,2-2 0 0 0,1-3 85 0 0,-1 0 0 0 0,1 0 1 0 0,-1-1-1 0 0,0 1 0 0 0,2-7 1 0 0,5-21 316 0 0,-2 0 1 0 0,4-38 0 0 0,2-71 55 0 0,-11 101-542 0 0,-1 4-48 0 0,-2 0 0 0 0,-1-1 0 0 0,-13-73 0 0 0,3 61-11 0 0,-2 1 0 0 0,-26-67 0 0 0,28 94 44 0 0,11 23 0 0 0,0 0 0 0 0,0 0 0 0 0,0 0 0 0 0,0 0 0 0 0,0-1 0 0 0,0 1 0 0 0,0 0 0 0 0,0 0 0 0 0,-1 0 0 0 0,1 0 0 0 0,0 0 0 0 0,0 0 0 0 0,0 0 0 0 0,0 0 0 0 0,0 0 0 0 0,0-1 0 0 0,-1 1 0 0 0,1 0 0 0 0,0 0 0 0 0,0 0 0 0 0,0 0 0 0 0,0 0 0 0 0,0 0 0 0 0,-1 0 0 0 0,1 0 0 0 0,0 0 0 0 0,0 0 0 0 0,0 0 0 0 0,0 0 0 0 0,-1 0 0 0 0,1 0 0 0 0,0 0 0 0 0,0 0 0 0 0,0 0 0 0 0,0 1 0 0 0,0-1 0 0 0,-1 0 0 0 0,1 0 0 0 0,0 0 0 0 0,0 0 0 0 0,0 0 0 0 0,0 0 0 0 0,0 0 0 0 0,0 0 0 0 0,-1 0 0 0 0,1 1 0 0 0,0-1 0 0 0,0 0 0 0 0,0 0 0 0 0,0 0 0 0 0,0 0 0 0 0,0 1 0 0 0,-2 3 0 0 0,-2 6 7 0 0,1-1 1 0 0,0 1-1 0 0,1-1 1 0 0,0 1-1 0 0,0 0 0 0 0,1 0 1 0 0,1 0-1 0 0,0-1 0 0 0,1 17 1 0 0,2-3 34 0 0,1 0 1 0 0,12 43-1 0 0,13 17 798 0 0,4-2 0 0 0,46 84-1 0 0,-65-139-377 0 0,0-1-1 0 0,2 0 1 0 0,1-1 0 0 0,0-1 0 0 0,2 0-1 0 0,43 39 1 0 0,-48-51-401 0 0,3 5 15 0 0,34 21 0 0 0,-44-33-74 0 0,0 0 0 0 0,0 0 0 0 0,0-1 0 0 0,1 0 1 0 0,-1-1-1 0 0,1 1 0 0 0,0-2 0 0 0,14 3 0 0 0,29-2-2638 0 0,-43-2 1451 0 0,0-1 0 0 0,0 0 0 0 0,0 0 0 0 0,0-1-1 0 0,0 0 1 0 0,0-1 0 0 0,9-3 0 0 0,-1-2-7730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50 2471 0 0,'-42'-5'187'0'0,"42"5"-192"0"0,0 0-1 0 0,0 0 1 0 0,0 0 0 0 0,-1 0-1 0 0,1 0 1 0 0,0 0 0 0 0,0 0-1 0 0,0 0 1 0 0,0 0 0 0 0,0 0-1 0 0,0 0 1 0 0,0 0 0 0 0,0 0 0 0 0,0 0-1 0 0,0 0 1 0 0,0 0 0 0 0,-1 0-1 0 0,1 0 1 0 0,0 0 0 0 0,0 0-1 0 0,0 0 1 0 0,0 0 0 0 0,0 0-1 0 0,0 0 1 0 0,0 0 0 0 0,0-1-1 0 0,0 1 1 0 0,0 0 0 0 0,0 0-1 0 0,0 0 1 0 0,0 0 0 0 0,0 0-1 0 0,0 0 1 0 0,0 0 0 0 0,0 0-1 0 0,0 0 1 0 0,0 0 0 0 0,0 0-1 0 0,0 0 1 0 0,0-1 0 0 0,0 1-1 0 0,0 0 1 0 0,0 0 0 0 0,0 0-1 0 0,0 0 1 0 0,0 0 0 0 0,0 0-1 0 0,0 0 1 0 0,0 0 0 0 0,0 0-1 0 0,0 0 1 0 0,0-1 0 0 0,0 1-1 0 0,0 0 1 0 0,0 0 0 0 0,0 0-1 0 0,0 0 1 0 0,0 0 0 0 0,0 0-1 0 0,0 0 1 0 0,0 0 0 0 0,0 0-1 0 0,0 0 1 0 0,0 0 0 0 0,1 0-1 0 0,-1 0 1 0 0,9-6 1349 0 0,13-2 7381 0 0,-22 8-8598 0 0,0 0 1 0 0,1 0-1 0 0,-1 0 1 0 0,0 0 0 0 0,1 0-1 0 0,-1 0 1 0 0,0 0-1 0 0,1 0 1 0 0,-1 0-1 0 0,0 0 1 0 0,1 0-1 0 0,-1 0 1 0 0,0 0-1 0 0,1 0 1 0 0,-1 0-1 0 0,0 0 1 0 0,1 1 0 0 0,-1-1-1 0 0,0 0 1 0 0,0 0-1 0 0,1 0 1 0 0,-1 1-1 0 0,0-1 1 0 0,0 0-1 0 0,1 1 1 0 0,-1 2 239 0 0,0 1 0 0 0,0 0 0 0 0,0 0 0 0 0,0-1 0 0 0,-1 1-1 0 0,0 0 1 0 0,0 0 0 0 0,0-1 0 0 0,0 1 0 0 0,0-1 0 0 0,-1 1 0 0 0,1-1 0 0 0,-5 6 0 0 0,-4 7 282 0 0,-17 21 1 0 0,24-34-509 0 0,-94 133 1815 0 0,62-83-914 0 0,-84 95 0 0 0,117-146-1023 0 0,-8 9 151 0 0,-1 0 1 0 0,0-1 0 0 0,-1 0-1 0 0,1-1 1 0 0,-21 12 0 0 0,22-18-123 0 0,9-6-38 0 0,6-5-17 0 0,-5 8 9 0 0,0 0-2 0 0,26-31-885 0 0,2 2-1 0 0,34-29 1 0 0,-47 45 658 0 0,1 0 0 0 0,1 2 0 0 0,18-11 0 0 0,-29 19 174 0 0,0-1 0 0 0,0 1-1 0 0,1 1 1 0 0,-1-1 0 0 0,1 1 0 0 0,0 1 0 0 0,0-1-1 0 0,0 1 1 0 0,-1 0 0 0 0,1 1 0 0 0,0-1-1 0 0,10 2 1 0 0,-14 0 83 0 0,0 0 1 0 0,0 0-1 0 0,0 0 1 0 0,0 0-1 0 0,0 1 0 0 0,0-1 1 0 0,0 1-1 0 0,-1 0 0 0 0,1-1 1 0 0,-1 1-1 0 0,1 1 0 0 0,-1-1 1 0 0,0 0-1 0 0,1 1 0 0 0,-1-1 1 0 0,-1 1-1 0 0,1-1 0 0 0,0 1 1 0 0,0 0-1 0 0,-1 0 0 0 0,0 0 1 0 0,0 0-1 0 0,2 4 0 0 0,1 8 237 0 0,0 1 0 0 0,0-1 1 0 0,1 23-1 0 0,-4-29-189 0 0,13 124 2648 0 0,-14-129-2515 0 0,1 0-1 0 0,0-1 0 0 0,-1 1 0 0 0,1-1 0 0 0,1 1 0 0 0,-1-1 0 0 0,0 0 0 0 0,1 1 1 0 0,2 3-1 0 0,-3-5-41 0 0,11-15 143 0 0,26-29-828 0 0,3-3-251 0 0,-24 26-167 0 0,0 2 663 0 0,-11 11 105 0 0,-1-1 1 0 0,0 0-1 0 0,0 0 0 0 0,0-1 0 0 0,-1 1 1 0 0,0-1-1 0 0,-1 0 0 0 0,5-15 0 0 0,1-8-951 0 0,3-33 0 0 0,-10 57 1007 0 0,0-16-1907 0 0,0 0 0 0 0,-3-40 0 0 0,1-6-2073 0 0,2-28 4037 0 0,-3 82 358 0 0,1 12-241 0 0,-1 0 1 0 0,1 0 0 0 0,0 0 0 0 0,0 0 0 0 0,0 0 0 0 0,0 0 0 0 0,1 0-1 0 0,-1 0 1 0 0,1 0 0 0 0,0 0 0 0 0,0 0 0 0 0,0 0 0 0 0,0 0 0 0 0,0 0-1 0 0,1 1 1 0 0,-1-1 0 0 0,1 1 0 0 0,1-4 0 0 0,-2 6 115 0 0,1 0-105 0 0,0 1 0 0 0,-1 0-1 0 0,1 1 1 0 0,0-1 0 0 0,-1 0 0 0 0,1 0 0 0 0,-1 1-1 0 0,1-1 1 0 0,-1 1 0 0 0,0-1 0 0 0,1 1 0 0 0,0 1-1 0 0,-1-1 131 0 0,8 10 602 0 0,-1 1 0 0 0,-1-1 0 0 0,0 1 0 0 0,-1 1 0 0 0,0-1 0 0 0,-1 1 0 0 0,6 26 0 0 0,-8-23-337 0 0,-1-1-1 0 0,-1 1 1 0 0,-1 0 0 0 0,0-1-1 0 0,-5 31 1 0 0,-22 81 1385 0 0,24-116-1699 0 0,-35 123 1245 0 0,31-117-1129 0 0,0 0-1 0 0,-1-1 0 0 0,-1 0 0 0 0,0 0 0 0 0,-16 19 0 0 0,15-25-266 0 0,9-11-21 0 0,1 0 1 0 0,0-1 0 0 0,0 1 0 0 0,0 0 0 0 0,-1 0 0 0 0,1-1 0 0 0,0 1 0 0 0,0 0 0 0 0,0-1 0 0 0,-1 1-1 0 0,1 0 1 0 0,0-1 0 0 0,0 1 0 0 0,0 0 0 0 0,0-1 0 0 0,0 1 0 0 0,0 0 0 0 0,0-1 0 0 0,0 1 0 0 0,0-1-1 0 0,0 1 1 0 0,0 0 0 0 0,0-1 0 0 0,0 1 0 0 0,0 0 0 0 0,0-1 0 0 0,0 1 0 0 0,1-2-67 0 0,-1 1 1 0 0,1 0-1 0 0,-1-1 0 0 0,0 1 1 0 0,1 0-1 0 0,0 0 1 0 0,-1 0-1 0 0,1-1 1 0 0,0 1-1 0 0,0 0 1 0 0,0 0-1 0 0,-1 0 0 0 0,1 0 1 0 0,0 0-1 0 0,0 0 1 0 0,3-1-1 0 0,-1-1-357 0 0,7-7-120 0 0,1 1-1 0 0,0-1 0 0 0,0 2 0 0 0,1 0 1 0 0,0 0-1 0 0,0 1 0 0 0,1 1 0 0 0,0 0 1 0 0,0 1-1 0 0,19-6 0 0 0,9 0 943 0 0,1 2 1 0 0,0 2-1 0 0,0 1 0 0 0,67 1 0 0 0,164-3 7641 0 0,-259 10-7930 0 0,-11-1-82 0 0,0 0 0 0 0,0-1-1 0 0,0 0 1 0 0,0 1 0 0 0,0-1 0 0 0,0-1 0 0 0,-1 1-1 0 0,1 0 1 0 0,6-2 0 0 0,-8 1-164 0 0,1 1-1 0 0,0-1 1 0 0,-1 0 0 0 0,1 0 0 0 0,-1 0-1 0 0,0 0 1 0 0,1 0 0 0 0,-1 0-1 0 0,0-1 1 0 0,0 1 0 0 0,0 0 0 0 0,0-1-1 0 0,0 1 1 0 0,0-1 0 0 0,0 1-1 0 0,0-1 1 0 0,0 1 0 0 0,-1-1 0 0 0,1 0-1 0 0,0-2 1 0 0,10-18-9608 0 0,-3 11 1190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16583 0 0,'9'9'1472'0'0,"1"-1"-1176"0"0,3 0-232 0 0,2-1-64 0 0,-2-1 0 0 0,3 1-104 0 0,3 4 24 0 0,1-1 8 0 0,-3 0 72 0 0,2-2-80 0 0,3-4 80 0 0,-2-3-4856 0 0,-3-2-920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18775 0 0,'19'13'1664'0'0,"5"-3"-1328"0"0,2-5-272 0 0,7 1-64 0 0,-7 1 1120 0 0,2 0 200 0 0,3-2 48 0 0,0 2 8 0 0,-2 3-888 0 0,0-1-168 0 0,1-1-40 0 0,-2-4-7480 0 0,1-3-1488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11975 0 0,'0'0'1303'0'0,"1"-1"-968"0"0,42-30 1596 0 0,-17 12 1318 0 0,39-21 0 0 0,61-27 384 0 0,-81 42-5474 0 0,1 1-4840 0 0,-34 18-705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15519 0 0,'0'0'1194'0'0,"9"-2"-592"0"0,31-15 4870 0 0,-1 1-2613 0 0,-26 11-2763 0 0,0 0-1 0 0,0-1 1 0 0,13-7 0 0 0,-1-5-7431 0 0,-9 4-704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9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11975 0 0,'0'0'923'0'0,"0"2"-419"0"0,-4 22 2118 0 0,-2 1 1 0 0,-9 28-1 0 0,-22 50 1160 0 0,18-52-3089 0 0,1-4-1427 0 0,-25 51-1 0 0,41-96 375 0 0,-1 3-253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8607 0 0,'2'2'109'0'0,"0"0"1"0"0,0 0-1 0 0,0 0 0 0 0,0-1 0 0 0,1 1 0 0 0,-1-1 0 0 0,0 1 0 0 0,1-1 0 0 0,0 0 1 0 0,-1 0-1 0 0,1 0 0 0 0,-1-1 0 0 0,1 1 0 0 0,0-1 0 0 0,0 1 0 0 0,-1-1 0 0 0,1 0 1 0 0,3 0-1 0 0,-3 0 278 0 0,-1 0 1 0 0,1 0 0 0 0,0 0 0 0 0,0 1 0 0 0,-1 0 0 0 0,1-1-1 0 0,0 1 1 0 0,-1 0 0 0 0,1 0 0 0 0,3 2 0 0 0,-5-2 65 0 0,1-1 1 0 0,-1 1 0 0 0,1 0 0 0 0,-1 0 0 0 0,0 0 0 0 0,1 0 0 0 0,-1 1 0 0 0,0-1 0 0 0,0 0-1 0 0,0 0 1 0 0,0 1 0 0 0,0-1 0 0 0,0 0 0 0 0,0 1 0 0 0,0-1 0 0 0,-1 1 0 0 0,2 2-1 0 0,-2-3 583 0 0,0 1-421 0 0,-2 2-404 0 0,0 0-1 0 0,1 0 1 0 0,-1 0 0 0 0,-1 0-1 0 0,1 0 1 0 0,-4 3 0 0 0,-4 6-2618 0 0,2-2-3134 0 0,0-1-2322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33 13039 0 0,'-8'15'1841'0'0,"-19"24"11538"0"0,30-41-13071 0 0,0 0-1 0 0,0 0 0 0 0,0 0 1 0 0,0 1-1 0 0,7-4 1 0 0,8-3 116 0 0,-15 6-318 0 0,16-10 309 0 0,1 0 1 0 0,37-15-1 0 0,-51 25-427 0 0,0 0 0 0 0,0 0 0 0 0,0 0 0 0 0,1 1 0 0 0,-1 0 0 0 0,0 0 0 0 0,1 1 0 0 0,-1 0 0 0 0,0 0 0 0 0,1 0 0 0 0,-1 1 0 0 0,0 0 0 0 0,0 0 0 0 0,1 1 0 0 0,5 2 0 0 0,-8-2 13 0 0,0 0 0 0 0,0 0 0 0 0,0 0 0 0 0,0 1 0 0 0,-1 0 0 0 0,1-1 0 0 0,-1 1 0 0 0,0 1 0 0 0,0-1-1 0 0,0 0 1 0 0,0 1 0 0 0,0 0 0 0 0,-1-1 0 0 0,1 1 0 0 0,-1 0 0 0 0,0 0 0 0 0,0 0 0 0 0,-1 1 0 0 0,1-1 0 0 0,-1 0-1 0 0,0 1 1 0 0,0-1 0 0 0,-1 1 0 0 0,1-1 0 0 0,-1 9 0 0 0,0-2 9 0 0,-1-1 1 0 0,0 0-1 0 0,0 0 1 0 0,-1 1-1 0 0,0-1 1 0 0,-1 0-1 0 0,0-1 1 0 0,-1 1-1 0 0,0 0 1 0 0,-7 12-1 0 0,5-12-202 0 0,-1 3-77 0 0,-2-1 0 0 0,1 1 0 0 0,-13 12 1 0 0,19-22-191 0 0,0 0 1 0 0,-1-1 0 0 0,0 1 0 0 0,1-1 0 0 0,-1 0 0 0 0,0 0 0 0 0,0 0 0 0 0,-1 0-1 0 0,1-1 1 0 0,0 1 0 0 0,0-1 0 0 0,-1 0 0 0 0,1 0 0 0 0,-1 0 0 0 0,1 0 0 0 0,-1 0-1 0 0,0-1 1 0 0,-6 0 0 0 0,1-2-5204 0 0,-1-4-1356 0 0</inkml:trace>
  <inkml:trace contextRef="#ctx0" brushRef="#br0" timeOffset="1">111 168 11575 0 0,'-22'56'2996'0'0,"-26"62"4911"0"0,8-33-5925 0 0,40-84-2056 0 0,1-9-6749 0 0,2-4-725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13879 0 0,'-2'4'174'0'0,"0"0"-1"0"0,1 1 1 0 0,-1-1 0 0 0,1 0-1 0 0,0 1 1 0 0,0-1-1 0 0,1 1 1 0 0,-1 8 0 0 0,-2 15 737 0 0,-6 26 3577 0 0,2 1-1 0 0,2 111 1 0 0,5-152-4240 0 0,0 0 0 0 0,2 0 1 0 0,-1 0-1 0 0,2 0 0 0 0,0 0 0 0 0,7 19 0 0 0,-8-28-154 0 0,0 0 1 0 0,1 0-1 0 0,-1-1 1 0 0,1 1 0 0 0,0-1-1 0 0,0 1 1 0 0,1-1-1 0 0,6 7 1 0 0,-7-9-69 0 0,0 0 0 0 0,0 0 0 0 0,0 0 0 0 0,1 0 0 0 0,-1 0-1 0 0,0-1 1 0 0,1 1 0 0 0,-1-1 0 0 0,1 0 0 0 0,0 0 0 0 0,-1-1 0 0 0,1 1 0 0 0,7 0 0 0 0,10-3-26 0 0,0-5-14 0 0,0-1 0 0 0,-1 0 0 0 0,0-2 0 0 0,-1 0 0 0 0,0-1 1 0 0,21-16-1 0 0,-28 18-524 0 0,0-1 1 0 0,0 0 0 0 0,16-19 0 0 0,-23 22-782 0 0,1-1 1 0 0,7-12 0 0 0,-10 13-1088 0 0,0 1 0 0 0,0-1 0 0 0,3-12 0 0 0,-2 2-4945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18 12895 0 0,'1'1'3155'0'0,"36"11"5607"0"0,-10-7-6866 0 0,-18-6-1740 0 0,1 0-1 0 0,-1 0 0 0 0,1-1 1 0 0,-1-1-1 0 0,0 1 0 0 0,16-8 0 0 0,-8 3-103 0 0,-12 6-69 0 0,0-1-1 0 0,-1 1 1 0 0,1-1-1 0 0,0 1 1 0 0,0 1-1 0 0,-1-1 1 0 0,11 1-1 0 0,-13 0 13 0 0,0 0-1 0 0,-1 1 1 0 0,1-1 0 0 0,0 1-1 0 0,-1-1 1 0 0,1 1-1 0 0,-1 0 1 0 0,1 0 0 0 0,-1-1-1 0 0,1 1 1 0 0,-1 0-1 0 0,1 1 1 0 0,-1-1 0 0 0,0 0-1 0 0,1 0 1 0 0,-1 0 0 0 0,0 1-1 0 0,0-1 1 0 0,0 1-1 0 0,0-1 1 0 0,0 1 0 0 0,-1-1-1 0 0,1 1 1 0 0,0-1-1 0 0,0 3 1 0 0,2 8 28 0 0,0 0 1 0 0,-1 1-1 0 0,-1-1 1 0 0,0 0-1 0 0,0 1 0 0 0,-3 15 1 0 0,2 6 17 0 0,0 201 549 0 0,2 54 3488 0 0,-2-236-3772 0 0,-8-80-1149 0 0,-5-98-4176 0 0,8 64 3359 0 0,3-68-133 0 0,4 92 1585 0 0,0-22 237 0 0,0 30 14 0 0,-1-1 1 0 0,-5-49 0 0 0,3 71 15 0 0,1 4-36 0 0,-1 0 0 0 0,0-1 0 0 0,0 1 0 0 0,0 0 0 0 0,0 0 0 0 0,-3-6 0 0 0,3 9 0 0 0,1 0-1 0 0,-1 0 1 0 0,0 0 0 0 0,1 0-1 0 0,-1 0 1 0 0,0 1-1 0 0,0-1 1 0 0,0 0-1 0 0,0 0 1 0 0,0 1 0 0 0,1-1-1 0 0,-1 1 1 0 0,0-1-1 0 0,0 1 1 0 0,-1-1-1 0 0,1 1 1 0 0,0 0 0 0 0,0-1-1 0 0,0 1 1 0 0,0 0-1 0 0,0 0 1 0 0,0 0-1 0 0,0 0 1 0 0,0 0 0 0 0,0 0-1 0 0,-1 0 1 0 0,1 0-1 0 0,0 0 1 0 0,0 1 0 0 0,-2 0-1 0 0,-6 1 165 0 0,1 1 1 0 0,-1 1-1 0 0,0-1 0 0 0,1 1 1 0 0,0 1-1 0 0,0 0 0 0 0,0 0 1 0 0,-8 7-1 0 0,-55 56 456 0 0,42-39-487 0 0,-31 29-86 0 0,-88 90 255 0 0,147-147-316 0 0,-4 4 115 0 0,0 0 0 0 0,1 1 1 0 0,-1-1-1 0 0,1 1 0 0 0,-4 9 1 0 0,7-14 240 0 0,11-4 643 0 0,2-2-576 0 0,-1-1 0 0 0,1 0 0 0 0,-1 0 1 0 0,11-9-1 0 0,41-36 174 0 0,-27 21-324 0 0,-2 4-213 0 0,1 0 0 0 0,63-33 0 0 0,-85 52-70 0 0,23-7 1 0 0,-31 13 1 0 0,0-1 1 0 0,0 1 0 0 0,0 0-1 0 0,0 0 1 0 0,0 1 0 0 0,0 0-1 0 0,0-1 1 0 0,5 2-1 0 0,-8-1 3 0 0,-1 1 0 0 0,0-1 1 0 0,0 0-1 0 0,0 1 0 0 0,0-1 0 0 0,0 1 0 0 0,0-1 0 0 0,0 1 0 0 0,0 0 0 0 0,0-1 0 0 0,0 1 0 0 0,-1 0 0 0 0,1 0 0 0 0,0 0 0 0 0,0 0 0 0 0,-1 0 0 0 0,1-1 0 0 0,0 1 0 0 0,-1 0 0 0 0,1 0 0 0 0,-1 1 1 0 0,1 1-1 0 0,6 25 86 0 0,-7-25-87 0 0,2 34-3 0 0,-1-31-53 0 0,-1-5-223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10135 0 0,'5'-6'274'0'0,"0"-1"-1"0"0,0 1 1 0 0,1 0 0 0 0,0 0-1 0 0,1 1 1 0 0,-1 0-1 0 0,11-6 1 0 0,12-3 4603 0 0,-15 13-2244 0 0,-12 1-2550 0 0,0 0 0 0 0,0 0 1 0 0,1 0-1 0 0,-1 1 0 0 0,0-1 0 0 0,0 1 0 0 0,0 0 1 0 0,0-1-1 0 0,0 1 0 0 0,0 0 0 0 0,-1 0 1 0 0,1 0-1 0 0,0 0 0 0 0,0 1 0 0 0,2 2 1 0 0,-1-1 19 0 0,0 0 1 0 0,0 1-1 0 0,0-1 1 0 0,-1 1 0 0 0,0 0-1 0 0,1 0 1 0 0,1 5 0 0 0,1 5 108 0 0,-1 0 1 0 0,0 0 0 0 0,3 25 0 0 0,-3-9 33 0 0,-2 0 1 0 0,-3 52-1 0 0,-14 59 660 0 0,8-87-493 0 0,-3 32 631 0 0,10-84-641 0 0,1-9-235 0 0,6-44-115 0 0,3 1 0 0 0,2 0-1 0 0,2 1 1 0 0,29-69 0 0 0,-28 80-298 0 0,2 1 0 0 0,25-40 0 0 0,-30 57 116 0 0,-8 13 92 0 0,0 0 0 0 0,0 1 0 0 0,0 0 0 0 0,1 0 0 0 0,0 0 0 0 0,0 0 0 0 0,0 1 0 0 0,8-6 0 0 0,-7 8-34 0 0,-6 4 62 0 0,1-1-1 0 0,-1 1 1 0 0,1-1-1 0 0,-1 1 1 0 0,1-1-1 0 0,-1 1 1 0 0,1-1 0 0 0,-1 1-1 0 0,1 0 1 0 0,-1-1-1 0 0,0 1 1 0 0,1-1-1 0 0,-1 1 1 0 0,1 1-1 0 0,-1-2-1 0 0,4 10 11 0 0,-1-1 1 0 0,1 0-1 0 0,-1 1 0 0 0,-1 0 1 0 0,2 14-1 0 0,2 52 339 0 0,-5-40-83 0 0,0 8-2 0 0,-2-32-201 0 0,1 1 1 0 0,1-1 0 0 0,0 1 0 0 0,0-1 0 0 0,1 0-1 0 0,1 0 1 0 0,5 14 0 0 0,-8-24-141 0 0,1-1 0 0 0,-1 1 0 0 0,1-1 1 0 0,0 0-1 0 0,0 0 0 0 0,-1 1 0 0 0,1-1 0 0 0,0 0 0 0 0,0 0 0 0 0,0 0 0 0 0,0 0 0 0 0,1 0 1 0 0,-1 0-1 0 0,0 0 0 0 0,0 0 0 0 0,0-1 0 0 0,1 1 0 0 0,-1 0 0 0 0,1-1 0 0 0,-1 1 0 0 0,0-1 1 0 0,1 0-1 0 0,-1 1 0 0 0,2-1 0 0 0,0 0-490 0 0,-1 0 0 0 0,0 0 0 0 0,0 0 0 0 0,0-1 0 0 0,0 1 0 0 0,1-1 0 0 0,-1 0 1 0 0,0 1-1 0 0,0-1 0 0 0,0 0 0 0 0,0 0 0 0 0,-1 0 0 0 0,1-1 0 0 0,0 1 0 0 0,0 0 0 0 0,1-2 0 0 0,10-11-5783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13847 0 0,'-6'19'7524'0'0,"-11"25"-4270"0"0,11-31-2601 0 0,-10 26 467 0 0,-4 10-132 0 0,-28 50 0 0 0,39-77-1575 0 0,9-22 558 0 0,0 0 1 0 0,0 0-1 0 0,0 0 0 0 0,0 0 1 0 0,0 0-1 0 0,0 0 0 0 0,0 0 0 0 0,0 0 1 0 0,0 0-1 0 0,0 0 0 0 0,0 0 1 0 0,0 0-1 0 0,0 0 0 0 0,0 0 0 0 0,0 0 1 0 0,1 0-1 0 0,-1 0 0 0 0,0 0 1 0 0,0 0-1 0 0,0 0 0 0 0,0 0 0 0 0,0 1 1 0 0,0-1-1 0 0,0 0 0 0 0,0 0 1 0 0,0 0-1 0 0,0 0 0 0 0,0 0 0 0 0,0 0 1 0 0,0 0-1 0 0,0 0 0 0 0,0 0 1 0 0,0 0-1 0 0,0 0 0 0 0,0 0 1 0 0,0 0-1 0 0,0 0 0 0 0,0 0 0 0 0,0 0 1 0 0,0 0-1 0 0,0 1 0 0 0,0-1 1 0 0,0 0-1 0 0,0 0 0 0 0,0 0 0 0 0,0 0 1 0 0,0 0-1 0 0,0 0 0 0 0,0 0 1 0 0,0 0-1 0 0,0 0 0 0 0,0 0 0 0 0,0 0 1 0 0,0 0-1 0 0,0 0 0 0 0,0 0 1 0 0,0 0-1 0 0,0 0 0 0 0,0 1 0 0 0,0-1 1 0 0,0 0-1 0 0,0 0 0 0 0,0 0 1 0 0,0 0-1 0 0,8-11-2372 0 0,10-16-5641 0 0,-8 8 1331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24 3887 0 0,'0'0'298'0'0,"0"2"-198"0"0,-1 1 20 0 0,0 0 0 0 0,-1 0 0 0 0,1 0 0 0 0,0 0 0 0 0,-1 0 0 0 0,0-1 0 0 0,0 1 0 0 0,-2 2 0 0 0,-5 7 1580 0 0,6-6-887 0 0,-1 0-1 0 0,1 1 1 0 0,0-1 0 0 0,1 1 0 0 0,-1-1 0 0 0,1 1 0 0 0,-1 8-1 0 0,0 2 1144 0 0,-1 31-1 0 0,3-35-1070 0 0,1 1 0 0 0,3 20 0 0 0,-2-30-689 0 0,-1-1 0 0 0,1 1 0 0 0,0-1-1 0 0,0 1 1 0 0,0-1 0 0 0,1 1 0 0 0,-1-1-1 0 0,1 0 1 0 0,0 0 0 0 0,0 0 0 0 0,0 0-1 0 0,0 0 1 0 0,0 0 0 0 0,4 3 0 0 0,-5-5-103 0 0,1-1 0 0 0,0 1 0 0 0,0 0 0 0 0,1-1 0 0 0,-1 1 0 0 0,0-1 0 0 0,0 1 0 0 0,0-1 0 0 0,0 0 1 0 0,4 0-1 0 0,-2 0-5 0 0,-1-1-67 0 0,0 1 1 0 0,0 0 0 0 0,0-1-1 0 0,-1 0 1 0 0,1 0-1 0 0,0 0 1 0 0,0 0 0 0 0,-1 0-1 0 0,1 0 1 0 0,-1-1 0 0 0,1 1-1 0 0,-1-1 1 0 0,1 1-1 0 0,1-3 1 0 0,31-31 192 0 0,-31 31-183 0 0,10-12 35 0 0,-1 0 0 0 0,18-29 0 0 0,-26 37-50 0 0,-1 0 1 0 0,0 0-1 0 0,0 0 0 0 0,-1-1 0 0 0,0 0 0 0 0,0 0 1 0 0,-1 0-1 0 0,1-12 0 0 0,-2 18-30 0 0,-1 0 0 0 0,0 0-1 0 0,0 0 1 0 0,0 0 0 0 0,0 0 0 0 0,-1 1-1 0 0,1-1 1 0 0,-1 0 0 0 0,0 0 0 0 0,0 0-1 0 0,0 0 1 0 0,0 1 0 0 0,0-1 0 0 0,-1 0-1 0 0,1 1 1 0 0,-1-1 0 0 0,0 1 0 0 0,1 0-1 0 0,-6-5 1 0 0,4 4-140 0 0,-1 1-1 0 0,0-1 1 0 0,0 1 0 0 0,0 0-1 0 0,0 0 1 0 0,0 0-1 0 0,-1 0 1 0 0,1 1 0 0 0,-1 0-1 0 0,1 0 1 0 0,-1 0 0 0 0,-4 0-1 0 0,-12-1-5463 0 0,-2 1-1784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9959 0 0,'0'0'770'0'0,"12"10"-252"0"0,-2 8-96 0 0,-4-9 553 0 0,0 0-1 0 0,5 13 1 0 0,-3-1-29 0 0,-1 0 1 0 0,-1 0 0 0 0,-1 1 0 0 0,-1 0 0 0 0,0 0 0 0 0,-2 0-1 0 0,0 28 1281 0 0,-5-63-1467 0 0,3 5-646 0 0,0 0 0 0 0,1 0 0 0 0,0 0 0 0 0,1 0 0 0 0,2-9 0 0 0,-1 4-46 0 0,2-5-48 0 0,1 0-1 0 0,0 0 0 0 0,1 1 1 0 0,1 0-1 0 0,1 0 1 0 0,19-28-1 0 0,-24 41-19 0 0,-1 0 0 0 0,0 1 0 0 0,1 0 0 0 0,-1 0 0 0 0,1 0 0 0 0,0 0 0 0 0,0 1 0 0 0,0 0 0 0 0,0-1 0 0 0,8-1 0 0 0,1 0 0 0 0,-9 5 0 0 0,-2 0 0 0 0,-2-1 0 0 0,1 0 0 0 0,0 0 0 0 0,0 1 0 0 0,-1-1 0 0 0,1 0 0 0 0,0 0 0 0 0,0 1 0 0 0,-1-1 0 0 0,1 0 0 0 0,0 1 0 0 0,-1-1 0 0 0,1 0 0 0 0,0 1 0 0 0,-1-1 0 0 0,1 1 0 0 0,-1-1 0 0 0,1 1 0 0 0,0 0 0 0 0,-1-1 0 0 0,1 1 0 0 0,0 1 0 0 0,0 0 0 0 0,1 1-380 0 0,0 0-1 0 0,0 0 0 0 0,0 0 1 0 0,-1 0-1 0 0,1 1 1 0 0,1 6-1 0 0,6 10-4599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48 2959 0 0,'4'21'2337'0'0,"-1"0"0"0"0,0 40 0 0 0,-4-33-715 0 0,1-23-1315 0 0,1-1 0 0 0,-1 1 0 0 0,-1-1 0 0 0,1 1 0 0 0,-1-1-1 0 0,1 1 1 0 0,-3 6 0 0 0,-3 8 834 0 0,6-16-918 0 0,-1 1 0 0 0,0-1 1 0 0,0 0-1 0 0,0 0 1 0 0,0 0-1 0 0,0 0 0 0 0,-1 0 1 0 0,-2 4-1 0 0,3-5-55 0 0,0 1 1 0 0,-1-1-1 0 0,1 0 1 0 0,0 1-1 0 0,0-1 1 0 0,-1 6-1 0 0,2-7-66 0 0,0 1 0 0 0,-1 0 0 0 0,1 0 0 0 0,-1 0 0 0 0,0-1 0 0 0,0 1 0 0 0,1 0 0 0 0,-1-1 0 0 0,0 1 0 0 0,-1-1 0 0 0,1 1 0 0 0,0-1 0 0 0,-2 2 0 0 0,2-1 23 0 0,-1-1 1 0 0,1 1 0 0 0,0 0 0 0 0,-1 0 0 0 0,1 0 0 0 0,0 0 0 0 0,0 0 0 0 0,-1 2 0 0 0,0 1 82 0 0,1-4 116 0 0,1-1-317 0 0,-1-1 0 0 0,0 1 1 0 0,1 0-1 0 0,-1-1 0 0 0,1 1 1 0 0,-1 0-1 0 0,0-1 0 0 0,1 1 1 0 0,-1-1-1 0 0,1 1 0 0 0,-1-1 0 0 0,1 1 1 0 0,-1-1-1 0 0,1 0 0 0 0,-1 1 1 0 0,1-1-1 0 0,0 1 0 0 0,-1-1 1 0 0,1 0-1 0 0,0 1 0 0 0,-1-1 0 0 0,1 0 1 0 0,0 0-1 0 0,0 1 0 0 0,0-1 1 0 0,0 0-1 0 0,0 1 0 0 0,0-1 1 0 0,0 0-1 0 0,0 0 0 0 0,0 1 0 0 0,0-1 1 0 0,0 0-1 0 0,0 1 0 0 0,0-1 1 0 0,1 0-1 0 0,-1-1 0 0 0,24-49 5 0 0,31-40-28 0 0,-52 87 2 0 0,12-17-139 0 0,26-47 0 0 0,-23 42 125 0 0,-15 21 20 0 0,1 1 1 0 0,-1-1 0 0 0,0 0 0 0 0,3-7 0 0 0,-5 11 7 0 0,-1-1 0 0 0,1 0 0 0 0,0 1 0 0 0,0-1 0 0 0,0 1 0 0 0,0 0 0 0 0,0-1 0 0 0,1 1 0 0 0,-1 0 0 0 0,2-2 0 0 0,6-6 0 0 0,-9 9 1 0 0,0 0-1 0 0,0 0 1 0 0,0-1-1 0 0,1 1 1 0 0,-1 0 0 0 0,0 0-1 0 0,0 0 1 0 0,0 0-1 0 0,0 0 1 0 0,0 0-1 0 0,1 0 1 0 0,-1 0 0 0 0,0 0-1 0 0,0 0 1 0 0,0 0-1 0 0,0 0 1 0 0,1 0-1 0 0,-1 0 1 0 0,0 0 0 0 0,0 0-1 0 0,0 0 1 0 0,0 0-1 0 0,0 0 1 0 0,1 0-1 0 0,-1 0 1 0 0,0 0 0 0 0,0 0-1 0 0,0 1 1 0 0,0-1-1 0 0,0 0 1 0 0,0 0-1 0 0,1 0 1 0 0,-1 0 0 0 0,0 0-1 0 0,0 0 1 0 0,0 0-1 0 0,0 0 1 0 0,0 1-1 0 0,0-1 1 0 0,0 0 0 0 0,0 0-1 0 0,0 0 1 0 0,1 0-1 0 0,-1 0 1 0 0,0 1-1 0 0,0-1 1 0 0,0 0 0 0 0,0 0-1 0 0,0 0 1 0 0,0 0-1 0 0,0 1 1 0 0,0-1 0 0 0,0 0-1 0 0,0 0 1 0 0,0 0-1 0 0,2 12 32 0 0,-2 40 64 0 0,-26 72 2016 0 0,24-116-1790 0 0,1 1-1 0 0,-1-1 1 0 0,1 13 0 0 0,3-9 917 0 0,-1-12-1223 0 0,-1 1 0 0 0,1-1 0 0 0,-1 0 0 0 0,1 0-1 0 0,-1 0 1 0 0,1 0 0 0 0,0 1 0 0 0,-1-1 0 0 0,1 0 0 0 0,-1 0 0 0 0,1 0 0 0 0,0 0 0 0 0,-1-1 0 0 0,1 1 0 0 0,-1 0 0 0 0,1 0-1 0 0,-1 0 1 0 0,1 0 0 0 0,0-1 0 0 0,0 1 0 0 0,2-2 24 0 0,0 0 0 0 0,0 0-1 0 0,0 0 1 0 0,-1 0 0 0 0,1-1-1 0 0,0 1 1 0 0,2-5 0 0 0,1 1 14 0 0,-5 5-54 0 0,44-47 20 0 0,-39 41-21 0 0,-1 0 1 0 0,0 0-1 0 0,0 0 0 0 0,-1-1 1 0 0,6-12-1 0 0,-9 16 1 0 0,1 1 0 0 0,0-1 0 0 0,0 1 0 0 0,5-7 0 0 0,2-3 0 0 0,-9 13 0 0 0,0-1 0 0 0,0 1 0 0 0,0-1 0 0 0,0 1 0 0 0,1-1 0 0 0,-1 1 0 0 0,0 0 0 0 0,0-1 0 0 0,1 1 0 0 0,-1 0 0 0 0,0-1 0 0 0,1 1 0 0 0,-1 0 0 0 0,0 0 0 0 0,1-1 0 0 0,-1 1 0 0 0,0 0 0 0 0,1 0 0 0 0,-1-1 0 0 0,1 1 0 0 0,-1 0 0 0 0,1 0 0 0 0,-1 0 0 0 0,0 0 0 0 0,1 0 0 0 0,-1 0 0 0 0,1-1 0 0 0,-1 1 0 0 0,1 0 0 0 0,-1 0 0 0 0,0 1 0 0 0,1-1 0 0 0,-1 0 0 0 0,1 0 0 0 0,-1 0 0 0 0,1 0 0 0 0,-1 0 0 0 0,1 0 0 0 0,-1 0 0 0 0,0 1 0 0 0,1-1 0 0 0,-1 0 0 0 0,0 0 0 0 0,1 1 0 0 0,-1-1 0 0 0,1 0 0 0 0,-1 1 0 0 0,0-1 0 0 0,0 0 0 0 0,1 1 0 0 0,-1-1 0 0 0,0 0 0 0 0,0 1 0 0 0,1-1 0 0 0,-1 0 0 0 0,0 1 0 0 0,0-1 0 0 0,0 1 0 0 0,0-1 0 0 0,1 1 0 0 0,-1-1 0 0 0,0 1 0 0 0,0-1 0 0 0,0 0 0 0 0,0 1 0 0 0,0-1 0 0 0,0 1 0 0 0,0-1 0 0 0,-1 1 0 0 0,1 10 233 0 0,0 0-1 0 0,2 17 0 0 0,-1-20-44 0 0,-1 1 0 0 0,1 0 0 0 0,-1-1 0 0 0,-1 1-1 0 0,-1 9 1 0 0,2-15-124 0 0,-1-1 0 0 0,1 1-1 0 0,0 0 1 0 0,0 0 0 0 0,0-1 0 0 0,1 1-1 0 0,-1 0 1 0 0,1-1 0 0 0,-1 1 0 0 0,1 0-1 0 0,0-1 1 0 0,0 1 0 0 0,0-1 0 0 0,0 1-1 0 0,2 2 1 0 0,-1-3-175 0 0,-2-1 82 0 0,0-1 1 0 0,0 0 0 0 0,0 1-1 0 0,0-1 1 0 0,0 0 0 0 0,0 1 0 0 0,0-1-1 0 0,0 0 1 0 0,1 1 0 0 0,-1-1-1 0 0,0 0 1 0 0,0 1 0 0 0,0-1 0 0 0,1 0-1 0 0,-1 0 1 0 0,0 1 0 0 0,0-1-1 0 0,1 0 1 0 0,-1 0 0 0 0,0 0 0 0 0,1 1-1 0 0,-1-1 1 0 0,0 0 0 0 0,0 0-1 0 0,1 0 1 0 0,-1 0 0 0 0,0 1 0 0 0,1-1-1 0 0,-1 0 1 0 0,0 0 0 0 0,1 0-1 0 0,-1 0 1 0 0,1 0 0 0 0,-1 0 0 0 0,0 0-1 0 0,1 0 1 0 0,-1 0 0 0 0,0 0-1 0 0,1 0 1 0 0,-1 0 0 0 0,0-1 0 0 0,1 1-1 0 0,-1 0 1 0 0,0 0 0 0 0,1 0-1 0 0,-1 0 1 0 0,0-1 0 0 0,0 1 0 0 0,1 0-1 0 0,-1 0 1 0 0,0 0 0 0 0,1-1-1 0 0,-1 1 1 0 0,0 0 0 0 0,0 0 0 0 0,0-1-1 0 0,1 1 1 0 0,-1 0 0 0 0,0-1-1 0 0,0 1 1 0 0,0-1 0 0 0,7-5-2127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24 115 5783 0 0,'2'3'112'0'0,"-1"0"-1"0"0,0 0 0 0 0,0 0 1 0 0,0 0-1 0 0,0 0 0 0 0,-1 0 0 0 0,1 0 1 0 0,-1 1-1 0 0,0-1 0 0 0,0 0 0 0 0,0 0 1 0 0,0 0-1 0 0,-1 0 0 0 0,1 1 1 0 0,-1-1-1 0 0,-1 4 0 0 0,-2 19 2013 0 0,2-7-578 0 0,-4 20-1 0 0,0 0 39 0 0,2-16-1058 0 0,2-18-535 0 0,1 1-1 0 0,0-1 0 0 0,1 0 0 0 0,-1 0 0 0 0,1 1 1 0 0,0-1-1 0 0,1 9 0 0 0</inkml:trace>
  <inkml:trace contextRef="#ctx0" brushRef="#br0" timeOffset="1">113 10 6415 0 0,'1'-9'688'0'0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60 111 3567 0 0,'-3'-24'581'0'0,"0"-46"1642"0"0,11 86 2288 0 0,-6-4-3931 0 0,0-1 1 0 0,-1 1-1 0 0,0-1 1 0 0,0 1-1 0 0,-2-1 1 0 0,1 1-1 0 0,-1-1 1 0 0,-4 14-1 0 0,-3 11 834 0 0,-17 42 0 0 0,0-3 834 0 0,25-74-2261 0 0,-4 15 1582 0 0,5-16-1546 0 0,2-9 191 0 0,3-22-65 0 0,31-48-435 0 0,5-15-834 0 0,-36 81 779 0 0,1-1 1 0 0,17-25 0 0 0,-23 37 311 0 0,2-3 4 0 0,12-1-99 0 0,-14 6 124 0 0,-1-1-1 0 0,1 1 0 0 0,0 0 1 0 0,-1 0-1 0 0,1 0 0 0 0,0 0 1 0 0,0-1-1 0 0,-1 1 0 0 0,1 0 1 0 0,0 0-1 0 0,-1 0 1 0 0,1 0-1 0 0,0 0 0 0 0,-1 1 1 0 0,1-1-1 0 0,0 0 0 0 0,0 0 1 0 0,-1 0-1 0 0,1 1 0 0 0,0-1 1 0 0,-1 0-1 0 0,1 1 1 0 0,-1-1-1 0 0,1 0 0 0 0,0 1 1 0 0,-1-1-1 0 0,1 1 0 0 0,-1-1 1 0 0,1 1-1 0 0,0 0 1 0 0,0 1 0 0 0,0 0 0 0 0,0 0 1 0 0,-1 0-1 0 0,1 0 0 0 0,0 0 1 0 0,-1 0-1 0 0,1 3 0 0 0,1 0 1 0 0,3 12 353 0 0,0 0 0 0 0,2 0 0 0 0,0-1 0 0 0,1 0 0 0 0,1 0 0 0 0,0-1 0 0 0,13 16 0 0 0,-21-29-345 0 0,0-1-1 0 0,0 1 0 0 0,1-1 1 0 0,-1 0-1 0 0,1 1 0 0 0,-1-1 1 0 0,1 0-1 0 0,-1 0 0 0 0,1 0 1 0 0,0 0-1 0 0,0-1 1 0 0,-1 1-1 0 0,1 0 0 0 0,0-1 1 0 0,0 1-1 0 0,0-1 0 0 0,0 1 1 0 0,-1-1-1 0 0,4 0 0 0 0,-2 0 12 0 0,0 0 0 0 0,-1-1 0 0 0,1 0 0 0 0,-1 1 0 0 0,1-1 0 0 0,0 0 0 0 0,-1 0 0 0 0,1-1 0 0 0,-1 1-1 0 0,0 0 1 0 0,1-1 0 0 0,2-2 0 0 0,0 0 14 0 0,0-2 1 0 0,1 1-1 0 0,-1 0 0 0 0,-1-1 0 0 0,1 0 0 0 0,-1 0 1 0 0,0-1-1 0 0,-1 1 0 0 0,4-8 0 0 0,-5 7-34 0 0,0 1 0 0 0,0-1 0 0 0,0 0 0 0 0,-1 0 0 0 0,0 0 0 0 0,-1 0 0 0 0,0 0 0 0 0,0 0 0 0 0,-1-10 0 0 0,0-8 0 0 0,-1 10 29 0 0,-1 27 18 0 0,-5-19 26 0 0,0-10-21 0 0,-6-11 61 0 0,13 27-109 0 0,0 0-1 0 0,0-1 1 0 0,0 1 0 0 0,0 0-1 0 0,0 0 1 0 0,0 0 0 0 0,0 0-1 0 0,0 0 1 0 0,-1 0 0 0 0,1 0-1 0 0,0 0 1 0 0,-1 1 0 0 0,1-1-1 0 0,0 0 1 0 0,-1 1-1 0 0,-1-1 1 0 0,-5 2-4 0 0,6 0 2 0 0,0 0 0 0 0,0 0 1 0 0,0 1-1 0 0,0-1 0 0 0,0 1 0 0 0,1 0 0 0 0,-1 0 0 0 0,1-1 0 0 0,-1 1 0 0 0,1 0 1 0 0,0 0-1 0 0,0 0 0 0 0,0 0 0 0 0,-1 3 0 0 0,-1 2 6 0 0,1 0 0 0 0,0 0 0 0 0,-2 9 0 0 0,-5 29 126 0 0,5-33-49 0 0,1 0 1 0 0,0 1-1 0 0,2 0 1 0 0,-1 0-1 0 0,1-1 0 0 0,1 1 1 0 0,2 18-1 0 0,-2-29-36 0 0,0 0 0 0 0,1 0-1 0 0,-1 0 1 0 0,1 0 0 0 0,0 0-1 0 0,0 0 1 0 0,-1-1-1 0 0,1 1 1 0 0,0 0 0 0 0,2 2-1 0 0,-2-3-27 0 0,0-1 1 0 0,-1 1-1 0 0,1-1 0 0 0,-1 0 0 0 0,1 1 0 0 0,-1-1 0 0 0,1 0 1 0 0,0 1-1 0 0,-1-1 0 0 0,1 0 0 0 0,-1 0 0 0 0,1 0 0 0 0,0 0 1 0 0,-1 1-1 0 0,1-1 0 0 0,0 0 0 0 0,-1 0 0 0 0,1 0 1 0 0,0 0-1 0 0,-1-1 0 0 0,1 1 0 0 0,0 0 0 0 0,-1 0 0 0 0,1 0 1 0 0,0 0-1 0 0,-1-1 0 0 0,1 1 0 0 0,0 0 0 0 0,-1-1 0 0 0,1 1 1 0 0,-1 0-1 0 0,1-1 0 0 0,0 0 0 0 0,11-7-62 0 0,-1-1 0 0 0,0 0 0 0 0,-1-1 0 0 0,0 0 0 0 0,-1-1 0 0 0,0 0 0 0 0,0 0 0 0 0,9-17 0 0 0,-14 21-130 0 0,1 1 0 0 0,9-11 0 0 0,5-6-275 0 0,-1 2 196 0 0,-9 12 209 0 0,-9 9 105 0 0,1 0-52 0 0,-1 0-1 0 0,0 0 0 0 0,0 0 0 0 0,1 0 0 0 0,-1 1 1 0 0,0-1-1 0 0,1 0 0 0 0,-1 0 0 0 0,0 0 0 0 0,0 1 0 0 0,0-1 1 0 0,1 0-1 0 0,-1 1 0 0 0,0-1 0 0 0,0 0 0 0 0,0 0 0 0 0,0 1 1 0 0,1-1-1 0 0,-1 0 0 0 0,0 1 0 0 0,0-1 0 0 0,0 0 1 0 0,0 1-1 0 0,0-1 0 0 0,0 0 0 0 0,0 1 0 0 0,1 10 583 0 0,-1-10-543 0 0,1 10 265 0 0,1 0-1 0 0,-1-1 1 0 0,2 1-1 0 0,-1-1 1 0 0,8 18-1 0 0,-9-25-269 0 0,1-1-1 0 0,-1 1 1 0 0,1-1-1 0 0,-1 1 1 0 0,1-1-1 0 0,0 1 1 0 0,0-1-1 0 0,0 0 1 0 0,0 0-1 0 0,0 0 1 0 0,4 2-1 0 0,-4-3-63 0 0,0 0-1 0 0,-1 0 1 0 0,1-1-1 0 0,0 1 1 0 0,0 0-1 0 0,0-1 1 0 0,0 0-1 0 0,0 1 1 0 0,0-1-1 0 0,1 0 1 0 0,-1 0-1 0 0,0 0 1 0 0,0 0 0 0 0,0 0-1 0 0,0-1 1 0 0,0 1-1 0 0,0-1 1 0 0,2 0-1 0 0,18-7-1799 0 0,0 0-5088 0 0,-1-2-1442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13391 0 0,'-4'6'199'0'0,"0"1"-1"0"0,0 1 1 0 0,0-1 0 0 0,1 0-1 0 0,0 1 1 0 0,-3 15-1 0 0,-1 1 60 0 0,-1 9 826 0 0,1 1 1 0 0,-6 66-1 0 0,4-14 1986 0 0,0-4-1607 0 0,3 0 0 0 0,9 136 0 0 0,-2-202-1938 0 0,0 0 0 0 0,7 29 0 0 0,4-16-8253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10479 0 0,'-6'16'806'0'0,"59"-27"2323"0"0,-42 9-2401 0 0,1 0 0 0 0,0 2 0 0 0,-1-1 0 0 0,1 1 0 0 0,17 3 0 0 0,-21-3-504 0 0,-1 0 0 0 0,1-1 1 0 0,-1 1-1 0 0,1-2 0 0 0,-1 1 0 0 0,15-6 0 0 0,-10 4 211 0 0,22-4 0 0 0,76-1 221 0 0,-92 7-115 0 0,-14 1-394 0 0,0 0 0 0 0,-1 0 0 0 0,1 0 0 0 0,0 1 0 0 0,-1 0 0 0 0,1-1-1 0 0,6 4 1 0 0,-9-4-129 0 0,0 0 0 0 0,0 0-1 0 0,-1 1 1 0 0,1-1-1 0 0,0 1 1 0 0,-1-1-1 0 0,1 1 1 0 0,0-1 0 0 0,0 1-1 0 0,-1-1 1 0 0,1 1-1 0 0,-1-1 1 0 0,1 1 0 0 0,-1 0-1 0 0,1-1 1 0 0,-1 1-1 0 0,1 0 1 0 0,-1 0-1 0 0,0-1 1 0 0,1 1 0 0 0,-1 0-1 0 0,0 0 1 0 0,1 0-1 0 0,-1-1 1 0 0,0 1 0 0 0,0 0-1 0 0,0 0 1 0 0,0 0-1 0 0,0 0 1 0 0,0 0-1 0 0,0-1 1 0 0,0 1 0 0 0,0 0-1 0 0,0 0 1 0 0,-1 0-1 0 0,1 0 1 0 0,0-1 0 0 0,-1 2-1 0 0,-7 29 815 0 0,7-25-715 0 0,0-1 0 0 0,0 0 0 0 0,-1 0 0 0 0,1 1 1 0 0,-6 8-1 0 0,2-5 45 0 0,1 1 0 0 0,-1 1 0 0 0,2-1 0 0 0,-1 0 1 0 0,2 1-1 0 0,-1 0 0 0 0,1 0 0 0 0,1 0 0 0 0,0 0 1 0 0,1 18-1 0 0,0-27-143 0 0,0 0 0 0 0,0-1 0 0 0,0 1-1 0 0,0 0 1 0 0,1 0 0 0 0,-1 0 0 0 0,1 0 0 0 0,-1-1 0 0 0,1 1 0 0 0,0 0 0 0 0,-1-1 0 0 0,1 1 0 0 0,0 0 0 0 0,0-1 0 0 0,0 1 0 0 0,0-1 0 0 0,1 1-1 0 0,-1-1 1 0 0,0 0 0 0 0,1 0 0 0 0,-1 1 0 0 0,1-1 0 0 0,-1 0 0 0 0,1 0 0 0 0,2 1 0 0 0,-1-1-11 0 0,-1-1 1 0 0,1 1 0 0 0,0-1-1 0 0,-1 0 1 0 0,1 0-1 0 0,-1 0 1 0 0,1 0-1 0 0,0 0 1 0 0,-1 0-1 0 0,1-1 1 0 0,-1 1 0 0 0,1-1-1 0 0,-1 0 1 0 0,1 0-1 0 0,-1 0 1 0 0,1 0-1 0 0,-1 0 1 0 0,3-2-1 0 0,3-3-31 0 0,0 0 0 0 0,-1 0 0 0 0,0-1 0 0 0,0 0 0 0 0,0-1 0 0 0,-1 1 0 0 0,0-1 0 0 0,0-1 0 0 0,-1 1 0 0 0,6-13 0 0 0,2 0-190 0 0,-11 18 172 0 0,1 0 0 0 0,-1-1 0 0 0,0 1 0 0 0,-1 0 0 0 0,1-1 1 0 0,0 1-1 0 0,0-5 0 0 0,-2 7 39 0 0,0-1 1 0 0,0 1 0 0 0,0-1-1 0 0,0 1 1 0 0,0-1 0 0 0,0 1-1 0 0,0-1 1 0 0,0 1 0 0 0,-1 0 0 0 0,1-1-1 0 0,-1 1 1 0 0,1-1 0 0 0,-1 1-1 0 0,0 0 1 0 0,1-1 0 0 0,-1 1-1 0 0,0 0 1 0 0,0 0 0 0 0,0 0-1 0 0,0 0 1 0 0,0 0 0 0 0,0 0-1 0 0,-1-1 1 0 0,-5-3-109 0 0,0 0 0 0 0,0 1 0 0 0,0 0 0 0 0,0 0-1 0 0,-14-5 1 0 0,-16-8-3957 0 0,35 16 2688 0 0,2 1 1173 0 0,0 0-1 0 0,-1-1 0 0 0,1 1 0 0 0,-1 0 0 0 0,1 0 1 0 0,0-1-1 0 0,-1 1 0 0 0,1 0 0 0 0,0-1 0 0 0,-1 1 1 0 0,1-1-1 0 0,0 1 0 0 0,-1 0 0 0 0,1-1 0 0 0,0 1 1 0 0,0-1-1 0 0,0 1 0 0 0,-1-1 0 0 0,1 1 0 0 0,0-1 1 0 0,0 1-1 0 0,0-1 0 0 0,0 1 0 0 0,0-1 0 0 0,0 0 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9703 0 0,'1'1'748'0'0,"4"21"-350"0"0,1 12 2819 0 0,-4 22 1544 0 0,-1-5-3469 0 0,2-16 341 0 0,-3-31-1325 0 0,0-1-98 0 0,0-1 0 0 0,1 1 0 0 0,-1 0 0 0 0,0 0-1 0 0,1 0 1 0 0,0-1 0 0 0,-1 1 0 0 0,1 0-1 0 0,0-1 1 0 0,0 1 0 0 0,1-1 0 0 0,-1 1 0 0 0,1-1-1 0 0,1 4 1 0 0,-2-6-164 0 0,0 0-1 0 0,-1 0 1 0 0,1 0 0 0 0,0 1-1 0 0,-1-1 1 0 0,1 0-1 0 0,0 0 1 0 0,-1 0 0 0 0,1 0-1 0 0,0 0 1 0 0,-1 0-1 0 0,1 0 1 0 0,0-1 0 0 0,-1 1-1 0 0,1 0 1 0 0,0 0-1 0 0,-1 0 1 0 0,1-1 0 0 0,-1 1-1 0 0,1 0 1 0 0,0-1-1 0 0,0 0 1 0 0,13-9 348 0 0,1-5-259 0 0,0-1-1 0 0,-1 0 1 0 0,20-32 0 0 0,13-14-280 0 0,-34 46 103 0 0,2 1 0 0 0,0 1 0 0 0,24-19 0 0 0,-32 28 109 0 0,0 0 1 0 0,1 1 0 0 0,0 0-1 0 0,0 0 1 0 0,0 0 0 0 0,0 1 0 0 0,0 0-1 0 0,1 1 1 0 0,-1 0 0 0 0,16-2-1 0 0,-1 1-708 0 0,-14 1-6468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8:0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358 179 10191 0 0,'-1'-20'1159'0'0,"0"14"-1991"0"0,-1 0 1 0 0,1 0-1 0 0,-1 0 1 0 0,0 0-1 0 0,-4-7 1 0 0,3-7 3100 0 0,0 0 67 0 0,2 19-2228 0 0,1 0 1 0 0,0 1-1 0 0,0-1 1 0 0,-1 0-1 0 0,1 1 1 0 0,0-1-1 0 0,-1 0 1 0 0,1 1-1 0 0,0-1 1 0 0,-1 1 0 0 0,1-1-1 0 0,-1 1 1 0 0,1-1-1 0 0,-1 1 1 0 0,1-1-1 0 0,-1 1 1 0 0,0-1-1 0 0,1 1 1 0 0,-1 0-1 0 0,1-1 1 0 0,-1 1-1 0 0,-1 0 1 0 0,-2 0 386 0 0,7 4-633 0 0,-2-3 141 0 0,0 0 0 0 0,0-1-1 0 0,0 1 1 0 0,-1 0-1 0 0,1-1 1 0 0,0 1-1 0 0,0-1 1 0 0,0 0 0 0 0,0 1-1 0 0,0-1 1 0 0,1 0-1 0 0,-1 0 1 0 0,0 1-1 0 0,1-1 1 0 0,-13 1 478 0 0,-14 4 26 0 0,17-1-269 0 0,0-1 0 0 0,0 1 0 0 0,1 1 0 0 0,-1 0 0 0 0,-11 9 0 0 0,16-11-168 0 0,2-2-46 0 0,1 0 0 0 0,-1 0 0 0 0,0 0 0 0 0,0 0-1 0 0,0 0 1 0 0,0-1 0 0 0,0 1 0 0 0,-1 0 0 0 0,1-1 0 0 0,0 1 0 0 0,0-1 0 0 0,0 1 0 0 0,0-1 0 0 0,-1 1 0 0 0,1-1-1 0 0,0 0 1 0 0,0 0 0 0 0,-1 0 0 0 0,1 1 0 0 0,0-1 0 0 0,-2-1 0 0 0,-5 0 93 0 0,6 0-92 0 0,1 1 1 0 0,-1-1-1 0 0,0 1 0 0 0,0 0 0 0 0,1-1 1 0 0,-1 1-1 0 0,0 0 0 0 0,0 0 1 0 0,0 0-1 0 0,1 1 0 0 0,-1-1 0 0 0,0 0 1 0 0,0 1-1 0 0,1-1 0 0 0,-1 1 0 0 0,0-1 1 0 0,1 1-1 0 0,-1 0 0 0 0,-2 1 1 0 0,-9 10 451 0 0,0 0 0 0 0,1 0 1 0 0,0 1-1 0 0,-17 27 1 0 0,2-5 541 0 0,19-25-755 0 0,2 0-1 0 0,-1 0 1 0 0,1 1 0 0 0,1 0-1 0 0,0 0 1 0 0,1 0 0 0 0,0 0-1 0 0,0 1 1 0 0,-2 17 0 0 0,1 2 328 0 0,2 1 1 0 0,1 42 0 0 0,2-59-440 0 0,1 0 0 0 0,0 0 0 0 0,1 0 0 0 0,1-1 1 0 0,0 1-1 0 0,1-1 0 0 0,1 1 0 0 0,0-1 0 0 0,1-1 0 0 0,8 16 0 0 0,-7-18-46 0 0,1 0 0 0 0,0 0-1 0 0,1 0 1 0 0,0-1-1 0 0,0-1 1 0 0,1 1 0 0 0,0-2-1 0 0,1 1 1 0 0,0-1 0 0 0,0-1-1 0 0,18 9 1 0 0,-8-6 17 0 0,1-1 1 0 0,1-1-1 0 0,-1-1 1 0 0,43 8-1 0 0,-30-10-33 0 0,0-2-1 0 0,58-1 1 0 0,-16-8-15 0 0,0-4-1 0 0,93-22 1 0 0,-130 23 54 0 0,0-2 0 0 0,0-1 0 0 0,59-28 0 0 0,-88 34-71 0 0,0-1 0 0 0,-1 0 0 0 0,0 0 0 0 0,0-1 0 0 0,0 0-1 0 0,-1-1 1 0 0,-1 0 0 0 0,1 0 0 0 0,-1-1 0 0 0,-1 0 0 0 0,0 0 0 0 0,0-1 0 0 0,-1 0 0 0 0,-1 0-1 0 0,0-1 1 0 0,0 1 0 0 0,-1-1 0 0 0,0 0 0 0 0,2-18 0 0 0,-4 15 43 0 0,0-1 1 0 0,-1 1-1 0 0,0-1 0 0 0,-2 0 1 0 0,0 1-1 0 0,-1-1 1 0 0,0 1-1 0 0,-1-1 0 0 0,-1 1 1 0 0,0 0-1 0 0,-1 0 1 0 0,-1 1-1 0 0,0-1 0 0 0,-1 1 1 0 0,-10-15-1 0 0,8 16-99 0 0,1 0-1 0 0,-2 1 1 0 0,0 0 0 0 0,0 1-1 0 0,-1 0 1 0 0,0 1 0 0 0,-1 0-1 0 0,0 1 1 0 0,-1 0 0 0 0,0 1-1 0 0,-20-10 1 0 0,-23-12 4 0 0,34 18-19 0 0,-2 0-1 0 0,1 1 1 0 0,-32-10-1 0 0,21 13-227 0 0,-67-8 1 0 0,-37 7-521 0 0,59 5-357 0 0,42 2 314 0 0,-45-4-2055 0 0,28-3-3990 0 0,8-2-1724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0,'1'27'354'0'0,"-1"-27"-315"0"0,0 1 0 0 0,0-1 0 0 0,1 1 0 0 0,-1-1 0 0 0,0 1 0 0 0,0-1 0 0 0,1 1 0 0 0,-1-1 0 0 0,0 1 0 0 0,1-1 0 0 0,-1 1 0 0 0,1-1 0 0 0,-1 1 0 0 0,0-1 0 0 0,1 1 0 0 0,-1-1 0 0 0,1 0 0 0 0,-1 1 0 0 0,1-1 0 0 0,-1 0 0 0 0,1 0 0 0 0,-1 1 0 0 0,1-1 0 0 0,0 0 0 0 0,0 0 0 0 0,14 4 1457 0 0,-14-4-1366 0 0,33 1 4374 0 0,18-8-2082 0 0,-25 2-1238 0 0,30-1 795 0 0,1 2-1 0 0,75 4 0 0 0,115 23 1495 0 0,-131-12-1940 0 0,155-6 0 0 0,117-32-304 0 0,-297 21-920 0 0,93 7 0 0 0,-180-1-299 0 0,13 1-66 0 0,-10 0-15 0 0,-1 0 0 0 0,0-1 0 0 0,1 0 1 0 0,-1 0-1 0 0,0-1 0 0 0,1 0 0 0 0,-1-1 0 0 0,10-2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96 6159 0 0,'24'-30'644'0'0,"-8"8"3179"0"0,1 5 2309 0 0,-6 10 88 0 0,3 2-3768 0 0,-6 3-1338 0 0,1 0 0 0 0,13-6 0 0 0,-21 8-1092 0 0,1-1-8 0 0,0 1-1 0 0,0-1 1 0 0,0 1 0 0 0,1 0-1 0 0,-1 0 1 0 0,0 0-1 0 0,3 0 1 0 0,-4 1-8 0 0,0 0 0 0 0,0 0 0 0 0,0 0 0 0 0,-1 0 1 0 0,1 0-1 0 0,0 0 0 0 0,0 0 0 0 0,-1 0 0 0 0,1 0 0 0 0,-1 0 0 0 0,1 0 0 0 0,-1 0 0 0 0,1 0 0 0 0,-1 0 0 0 0,1 1 1 0 0,-1-1-1 0 0,0 0 0 0 0,0 0 0 0 0,0 0 0 0 0,0 2 0 0 0,0 25 122 0 0,-4 4-14 0 0,-1-2-1 0 0,-2 1 0 0 0,-15 43 1 0 0,-43 87 520 0 0,50-124-577 0 0,-50 108 91 0 0,65-143-708 0 0,0-10-2695 0 0,0 1 1598 0 0,1 0 0 0 0,0 0 0 0 0,2-8 0 0 0,0 3-2949 0 0,0-6-2078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1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8431 0 0,'0'0'1858'0'0,"2"4"-798"0"0,7 12 48 0 0,-9-16-1074 0 0,0 0 1 0 0,0 0-1 0 0,0 0 1 0 0,0 1 0 0 0,0-1-1 0 0,0 0 1 0 0,0 0-1 0 0,0 0 1 0 0,1 1-1 0 0,-1-1 1 0 0,0 0 0 0 0,0 0-1 0 0,0 0 1 0 0,0 0-1 0 0,0 1 1 0 0,1-1 0 0 0,-1 0-1 0 0,0 0 1 0 0,0 0-1 0 0,0 0 1 0 0,0 0-1 0 0,1 0 1 0 0,-1 0 0 0 0,0 0-1 0 0,0 1 1 0 0,0-1-1 0 0,1 0 1 0 0,-1 0 0 0 0,0 0-1 0 0,0 0 1 0 0,1 0-1 0 0,2 0 234 0 0,-1 1-1 0 0,1 0 1 0 0,0-1 0 0 0,-1 1-1 0 0,1 0 1 0 0,-1 1-1 0 0,1-1 1 0 0,-1 0-1 0 0,1 1 1 0 0,-1-1 0 0 0,0 1-1 0 0,0 0 1 0 0,4 3-1 0 0,0 2 278 0 0,0 1-1 0 0,0-1 0 0 0,5 10 0 0 0,-1 0 188 0 0,0 1 0 0 0,-2 0 1 0 0,0 0-1 0 0,-1 1 0 0 0,6 25 0 0 0,46 152 2525 0 0,-29-64-2303 0 0,2 12 172 0 0,-25-122-813 0 0,0 0 0 0 0,2 0 0 0 0,13 25 0 0 0,-16-36-151 0 0,0 0 1 0 0,1-1-1 0 0,0 0 0 0 0,1 0 0 0 0,0-1 0 0 0,1 0 1 0 0,17 15-1 0 0,-21-21-149 0 0,-1 0 1 0 0,1 0-1 0 0,0-1 1 0 0,0 0 0 0 0,0 0-1 0 0,0 0 1 0 0,1-1-1 0 0,-1 1 1 0 0,0-1-1 0 0,1-1 1 0 0,-1 1 0 0 0,0-1-1 0 0,1 0 1 0 0,-1 0-1 0 0,1 0 1 0 0,-1-1-1 0 0,1 0 1 0 0,-1 0 0 0 0,8-2-1 0 0,2-2 1 0 0,-1-1-1 0 0,0 0 1 0 0,0-1 0 0 0,0-1-1 0 0,20-14 1 0 0,-23 13 51 0 0,-1-1 0 0 0,1 0 0 0 0,16-22 0 0 0,-9 11-53 0 0,33-46 64 0 0,-4 5-5 0 0,-18 28-33 0 0,1 1 0 0 0,2 1 0 0 0,1 2 1 0 0,1 2-1 0 0,61-40 0 0 0,-82 61-38 0 0,1 0 0 0 0,-1 1 0 0 0,1 1 0 0 0,0 0 0 0 0,1 1 0 0 0,-1 0 0 0 0,1 1 0 0 0,0 1 0 0 0,-1 0 0 0 0,1 1 0 0 0,0 1 0 0 0,0 0 0 0 0,22 3 0 0 0,-31-1 0 0 0,0 0 0 0 0,0 0 0 0 0,0 0 0 0 0,0 0 0 0 0,0 1 0 0 0,-1 0 0 0 0,1 0 0 0 0,-1 1 0 0 0,0 0 0 0 0,9 7 0 0 0,0 3 0 0 0,-1 1 0 0 0,13 17 0 0 0,-25-30 0 0 0,13 18 0 0 0,-1 1 0 0 0,15 33 0 0 0,-10-17 0 0 0,16 41 0 0 0,1 2 0 0 0,-23-58 0 0 0,1 0 0 0 0,1-1 0 0 0,1-1 0 0 0,30 31 0 0 0,-38-44 0 0 0,0-1 0 0 0,1-1 0 0 0,0 1 0 0 0,1-1 0 0 0,-1-1 0 0 0,1 1 0 0 0,-1-2 0 0 0,1 1 0 0 0,1-1 0 0 0,-1 0 0 0 0,0-1 0 0 0,1 0 0 0 0,-1-1 0 0 0,1 0 0 0 0,16 0 0 0 0,-14-1 0 0 0,-1-1 0 0 0,0 0 0 0 0,1-1 0 0 0,-1 0 0 0 0,0-1 0 0 0,0 0 0 0 0,0-1 0 0 0,-1 0 0 0 0,1-1 0 0 0,-1 0 0 0 0,0 0 0 0 0,18-14 0 0 0,1-6 0 0 0,-1-2 0 0 0,-1 0 0 0 0,31-41 0 0 0,-26 30 0 0 0,2 2 0 0 0,1 1 0 0 0,47-35 0 0 0,-43 39 0 0 0,2 3 0 0 0,1 1 0 0 0,0 2 0 0 0,52-22 0 0 0,-87 45 0 0 0,0 0 0 0 0,0-1 0 0 0,1 2 0 0 0,-1-1 0 0 0,1 1 0 0 0,-1 1 0 0 0,1-1 0 0 0,0 1 0 0 0,-1 1 0 0 0,1-1 0 0 0,0 1 0 0 0,-1 0 0 0 0,14 5 0 0 0,4 3 0 0 0,0 1 0 0 0,38 21 0 0 0,-31-15 0 0 0,41 23 0 0 0,52 24 0 0 0,-108-57 0 0 0,0 1 0 0 0,0-2 0 0 0,1-1 0 0 0,19 3 0 0 0,-28-6 0 0 0,0 0 0 0 0,0-1 0 0 0,1 0 0 0 0,-1 0 0 0 0,0-1 0 0 0,0-1 0 0 0,0 1 0 0 0,0-1 0 0 0,0-1 0 0 0,9-3 0 0 0,24-15 0 0 0,0-2 0 0 0,39-29 0 0 0,-72 46 0 0 0,45-33 0 0 0,-31 21 0 0 0,33-18 0 0 0,-20 16 0 0 0,150-76 0 0 0,-179 93 0 0 0,0 1 0 0 0,0 0 0 0 0,1 0 0 0 0,-1 0 0 0 0,1 1 0 0 0,14-1 0 0 0,-18 2 0 0 0,1 0 0 0 0,0 1 0 0 0,0-1 0 0 0,0 1 0 0 0,-1 0 0 0 0,1 0 0 0 0,0 1 0 0 0,-1-1 0 0 0,1 1 0 0 0,-1 0 0 0 0,8 5 0 0 0,8 8 0 0 0,-1 0 0 0 0,0 1 0 0 0,27 32 0 0 0,41 62 0 0 0,-60-74 0 0 0,1-1 0 0 0,1-1 0 0 0,38 33 0 0 0,-56-57 0 0 0,1 0 0 0 0,1-1 0 0 0,0 0 0 0 0,17 8 0 0 0,-25-15 0 0 0,-1 0 0 0 0,1 0 0 0 0,0 0 0 0 0,0-1 0 0 0,0 0 0 0 0,0 0 0 0 0,1 0 0 0 0,-1-1 0 0 0,0 0 0 0 0,0 0 0 0 0,0 0 0 0 0,1-1 0 0 0,-1 1 0 0 0,0-1 0 0 0,0-1 0 0 0,7-1 0 0 0,-3-1 0 0 0,0 0 0 0 0,0-1 0 0 0,0 0 0 0 0,-1 0 0 0 0,1-1 0 0 0,7-7 0 0 0,44-45 0 0 0,-52 49 0 0 0,51-50 0 0 0,3 2 0 0 0,132-95 0 0 0,-156 126 0 0 0,-14 9 0 0 0,1 1 0 0 0,40-19 0 0 0,-56 31 0 0 0,-1 1 0 0 0,1 0 0 0 0,0 0 0 0 0,1 1 0 0 0,-1 0 0 0 0,0 1 0 0 0,0 0 0 0 0,1 0 0 0 0,-1 1 0 0 0,1 0 0 0 0,18 3 0 0 0,-11 2 0 0 0,0-1 0 0 0,0 2 0 0 0,0 0 0 0 0,-1 1 0 0 0,0 1 0 0 0,0 1 0 0 0,-1 0 0 0 0,21 16 0 0 0,119 101 0 0 0,-124-92 0 0 0,-22-24 0 0 0,19 17 0 0 0,39 29 0 0 0,-62-51 0 0 0,1 0 0 0 0,0 0 0 0 0,1-1 0 0 0,-1 0 0 0 0,1 0 0 0 0,-1-1 0 0 0,1 0 0 0 0,0 0 0 0 0,0 0 0 0 0,1-1 0 0 0,-1 0 0 0 0,0-1 0 0 0,1 1 0 0 0,-1-1 0 0 0,13-1 0 0 0,-7 0 0 0 0,0-2 0 0 0,0 0 0 0 0,0 0 0 0 0,0-1 0 0 0,-1-1 0 0 0,1 0 0 0 0,-1 0 0 0 0,15-9 0 0 0,19-12 0 0 0,-1-3 0 0 0,-1-1 0 0 0,47-42 0 0 0,-46 32 0 0 0,25-19 0 0 0,-32 27 0 0 0,-22 18 0 0 0,0 1 0 0 0,20-13 0 0 0,-20 16 0 0 0,0 1 0 0 0,0 0 0 0 0,26-8 0 0 0,-36 14 0 0 0,1 1 0 0 0,-1 0 0 0 0,1 0 0 0 0,-1 0 0 0 0,0 1 0 0 0,1-1 0 0 0,-1 2 0 0 0,1-1 0 0 0,-1 1 0 0 0,1 0 0 0 0,-1 0 0 0 0,0 1 0 0 0,8 2 0 0 0,1 3 0 0 0,0 0 0 0 0,0 1 0 0 0,24 18 0 0 0,37 35 0 0 0,-45-35 0 0 0,-13-10 0 0 0,18 23 0 0 0,-5-6 0 0 0,9 15 0 0 0,-8-8 0 0 0,-23-31 0 0 0,0 0 0 0 0,0 0 0 0 0,1-1 0 0 0,0 0 0 0 0,13 7 0 0 0,-16-11 0 0 0,0-1 0 0 0,0 0 0 0 0,1 0 0 0 0,-1 0 0 0 0,1-1 0 0 0,0 0 0 0 0,-1-1 0 0 0,1 0 0 0 0,12 1 0 0 0,-12-3 0 0 0,1 1 0 0 0,-1-1 0 0 0,1 0 0 0 0,-1-1 0 0 0,0 0 0 0 0,15-5 0 0 0,47-26 0 0 0,-46 21 0 0 0,5-3 0 0 0,0-2 0 0 0,50-39 0 0 0,43-54 0 0 0,-65 59 0 0 0,11-11 0 0 0,70-65 0 0 0,-113 107 0 0 0,1 2 0 0 0,0 1 0 0 0,56-26 0 0 0,-64 35 0 0 0,1 0 0 0 0,0 1 0 0 0,0 1 0 0 0,24-4 0 0 0,-37 9 0 0 0,1 1 0 0 0,-1-1 0 0 0,1 1 0 0 0,-1 0 0 0 0,1 0 0 0 0,-1 1 0 0 0,0 0 0 0 0,1 0 0 0 0,-1 1 0 0 0,0-1 0 0 0,1 1 0 0 0,-1 1 0 0 0,0-1 0 0 0,-1 1 0 0 0,1 0 0 0 0,0 0 0 0 0,5 5 0 0 0,1 2 0 0 0,0 1 0 0 0,-1 0 0 0 0,0 1 0 0 0,9 12 0 0 0,32 55 0 0 0,-4-8 0 0 0,-24-37 0 0 0,50 63 0 0 0,-58-78 0 0 0,1 0 0 0 0,35 28 0 0 0,-44-41 0 0 0,5 5 0 0 0,1 0 0 0 0,0-1 0 0 0,1-1 0 0 0,21 10 0 0 0,-32-17 0 0 0,6 2 0 0 0,0 1 0 0 0,0-2 0 0 0,1 1 0 0 0,-1-1 0 0 0,1-1 0 0 0,14 2 0 0 0,-13-4 0 0 0,0-1 0 0 0,0 0 0 0 0,0-1 0 0 0,0-1 0 0 0,-1 1 0 0 0,1-2 0 0 0,-1 1 0 0 0,21-11 0 0 0,4-5 0 0 0,43-31 0 0 0,-30 18 0 0 0,140-90 0 0 0,-69 48 0 0 0,-112 68 0 0 0,1 0 0 0 0,-1 1 0 0 0,1 0 0 0 0,0 1 0 0 0,0 0 0 0 0,1 0 0 0 0,16-3 0 0 0,-22 6 0 0 0,0 0 0 0 0,0 1 0 0 0,0 0 0 0 0,0 0 0 0 0,0 0 0 0 0,0 0 0 0 0,0 0 0 0 0,0 1 0 0 0,0 0 0 0 0,0 0 0 0 0,0 0 0 0 0,0 0 0 0 0,-1 1 0 0 0,1-1 0 0 0,0 1 0 0 0,-1 0 0 0 0,1 0 0 0 0,-1 0 0 0 0,0 1 0 0 0,0-1 0 0 0,0 1 0 0 0,3 2 0 0 0,6 10 0 0 0,15 21 0 0 0,-4-4 0 0 0,-10-14 0 0 0,0 0 0 0 0,-1 2 0 0 0,9 20 0 0 0,24 66 0 0 0,10 22 0 0 0,-46-112 0 0 0,0 0 0 0 0,2 0 0 0 0,-1-1 0 0 0,2 0 0 0 0,18 18 0 0 0,-23-25 0 0 0,1-2 0 0 0,0 1 0 0 0,0-1 0 0 0,1 0 0 0 0,0-1 0 0 0,0 0 0 0 0,0 0 0 0 0,0-1 0 0 0,15 5 0 0 0,-17-7 0 0 0,0-1 0 0 0,0 0 0 0 0,0 0 0 0 0,0-1 0 0 0,-1 1 0 0 0,1-2 0 0 0,0 1 0 0 0,0-1 0 0 0,0 0 0 0 0,0 0 0 0 0,0-1 0 0 0,-1 1 0 0 0,1-2 0 0 0,-1 1 0 0 0,8-4 0 0 0,12-10 0 0 0,0-1 0 0 0,-1-1 0 0 0,-1-1 0 0 0,32-32 0 0 0,31-25 0 0 0,105-63 0 0 0,11 19 0 0 0,-193 115 0 0 0,0 1 0 0 0,0 1 0 0 0,0 0 0 0 0,0 0 0 0 0,1 1 0 0 0,-1 0 0 0 0,1 1 0 0 0,0 0 0 0 0,-1 1 0 0 0,1 0 0 0 0,0 1 0 0 0,-1 0 0 0 0,1 1 0 0 0,-1 0 0 0 0,1 0 0 0 0,-1 1 0 0 0,0 0 0 0 0,0 1 0 0 0,0 0 0 0 0,0 1 0 0 0,-1 0 0 0 0,0 1 0 0 0,12 9 0 0 0,-6-5 0 0 0,1 2 0 0 0,-1-1 0 0 0,24 25 0 0 0,-17-14 0 0 0,-2-1 0 0 0,18 25 0 0 0,-27-32 0 0 0,17 16 0 0 0,8 8 0 0 0,-31-31 0 0 0,1-1 0 0 0,0 1 0 0 0,1-2 0 0 0,-1 1 0 0 0,1-1 0 0 0,0 0 0 0 0,1 0 0 0 0,13 6 0 0 0,-16-8 0 0 0,0-1 0 0 0,1 0 0 0 0,-1-1 0 0 0,1 1 0 0 0,0-1 0 0 0,-1 0 0 0 0,1 0 0 0 0,0-1 0 0 0,0 0 0 0 0,-1 0 0 0 0,1 0 0 0 0,0-1 0 0 0,11-2 0 0 0,9-6 0 0 0,0-2 0 0 0,-1 0 0 0 0,0-2 0 0 0,28-19 0 0 0,-23 14 0 0 0,186-128 0 0 0,-197 131 0 0 0,17-11 0 0 0,54-37 0 0 0,-75 54 0 0 0,0 0 0 0 0,1 2 0 0 0,0 0 0 0 0,21-7 0 0 0,-29 12 0 0 0,0 0 0 0 0,0 1 0 0 0,1 0 0 0 0,-1 0 0 0 0,0 1 0 0 0,0 0 0 0 0,1 0 0 0 0,-1 1 0 0 0,0 0 0 0 0,0 1 0 0 0,0 0 0 0 0,0 0 0 0 0,0 0 0 0 0,0 1 0 0 0,8 5 0 0 0,1 1 0 0 0,-1 1 0 0 0,-1 0 0 0 0,1 1 0 0 0,-2 1 0 0 0,22 22 0 0 0,-20-18 0 0 0,0 1 0 0 0,24 33 0 0 0,-13-13 0 0 0,-16-23 0 0 0,14 22 0 0 0,6 8 0 0 0,-4-7 0 0 0,-22-30 0 0 0,0 0 0 0 0,0 0 0 0 0,1-1 0 0 0,0 1 0 0 0,0-1 0 0 0,0-1 0 0 0,1 1 0 0 0,12 7 0 0 0,-16-11 0 0 0,1 0 0 0 0,0 0 0 0 0,0-1 0 0 0,0 1 0 0 0,0-1 0 0 0,0 0 0 0 0,1 0 0 0 0,-1 0 0 0 0,0 0 0 0 0,0-1 0 0 0,1 0 0 0 0,-1 0 0 0 0,0 0 0 0 0,1 0 0 0 0,-1-1 0 0 0,0 0 0 0 0,0 0 0 0 0,0 0 0 0 0,5-1 0 0 0,10-7 0 0 0,0 1 0 0 0,-1-2 0 0 0,-1-1 0 0 0,22-15 0 0 0,60-58 0 0 0,-44 36 0 0 0,173-166 0 0 0,-176 169 0 0 0,-10 10 0 0 0,-36 30 0 0 0,0 0 0 0 0,0 0 0 0 0,1 1 0 0 0,-1 0 0 0 0,1 1 0 0 0,0 0 0 0 0,0 0 0 0 0,0 0 0 0 0,0 0 0 0 0,0 1 0 0 0,1 1 0 0 0,-1-1 0 0 0,10 0 0 0 0,-12 2 0 0 0,1 0 0 0 0,0 0 0 0 0,0 0 0 0 0,0 1 0 0 0,-1 0 0 0 0,1 0 0 0 0,0 0 0 0 0,-1 1 0 0 0,1 0 0 0 0,-1 0 0 0 0,1 0 0 0 0,-1 1 0 0 0,0-1 0 0 0,0 1 0 0 0,0 1 0 0 0,0-1 0 0 0,7 8 0 0 0,4 7 0 0 0,0 2 0 0 0,-2 0 0 0 0,20 35 0 0 0,-7-10 0 0 0,-16-27 0 0 0,-2 0 0 0 0,0 1 0 0 0,9 26 0 0 0,13 62 0 0 0,-17-56 0 0 0,5 24 0 0 0,16 49 0 0 0,-31-114 0 0 0,4 14 0 0 0,2 0 0 0 0,0-1 0 0 0,2 0 0 0 0,18 29 0 0 0,-18-36 0 0 0,0 0 0 0 0,18 17 0 0 0,-25-29 0 0 0,0 0 0 0 0,0 0 0 0 0,0 0 0 0 0,1 0 0 0 0,-1-1 0 0 0,1 0 0 0 0,0 0 0 0 0,0-1 0 0 0,0 1 0 0 0,11 2 0 0 0,-1-3 0 0 0,1 0 0 0 0,0 0 0 0 0,0-2 0 0 0,0 0 0 0 0,-1-1 0 0 0,1 0 0 0 0,0-2 0 0 0,-1 0 0 0 0,28-8 0 0 0,3-6 0 0 0,87-43 0 0 0,-61 16 0 0 0,-21 12 0 0 0,8-6 0 0 0,-37 22 0 0 0,47-23 0 0 0,-51 31 0 0 0,-1 1 0 0 0,1 0 0 0 0,1 2 0 0 0,-1 0 0 0 0,1 1 0 0 0,32-3 0 0 0,-40 7 0 0 0,0 0 0 0 0,1 1 0 0 0,-1 0 0 0 0,0 1 0 0 0,0 1 0 0 0,0-1 0 0 0,0 2 0 0 0,0 0 0 0 0,0 0 0 0 0,-1 1 0 0 0,21 12 0 0 0,-8 1 0 0 0,0 0 0 0 0,-1 2 0 0 0,-2 1 0 0 0,1 0 0 0 0,27 39 0 0 0,-5 0 0 0 0,-29-38 0 0 0,1-1 0 0 0,27 30 0 0 0,-37-45 0 0 0,1 0 0 0 0,0 0 0 0 0,0-1 0 0 0,1 0 0 0 0,0 0 0 0 0,0-1 0 0 0,0 0 0 0 0,0 0 0 0 0,0-1 0 0 0,1 0 0 0 0,12 2 0 0 0,-8-2 0 0 0,2-1 0 0 0,-1-1 0 0 0,0 0 0 0 0,0-1 0 0 0,0-1 0 0 0,0 0 0 0 0,0-1 0 0 0,0 0 0 0 0,0-2 0 0 0,0 1 0 0 0,0-1 0 0 0,-1-1 0 0 0,0-1 0 0 0,0 0 0 0 0,24-15 0 0 0,123-87 0 0 0,15-4 0 0 0,-131 89 0 0 0,85-33 0 0 0,-119 53 0 0 0,1 0 0 0 0,0 0 0 0 0,-1 1 0 0 0,1 0 0 0 0,0 1 0 0 0,0 0 0 0 0,18 2 0 0 0,-24 0 0 0 0,1 0 0 0 0,-1 0 0 0 0,0 1 0 0 0,0-1 0 0 0,0 1 0 0 0,0 0 0 0 0,6 4 0 0 0,34 22 0 0 0,-28-16 0 0 0,-6-3 0 0 0,0-1 0 0 0,-1 2 0 0 0,-1-1 0 0 0,0 1 0 0 0,0 1 0 0 0,9 14 0 0 0,18 20 0 0 0,-24-31 0 0 0,-7-8 0 0 0,0-1 0 0 0,0 1 0 0 0,0-1 0 0 0,0 0 0 0 0,1-1 0 0 0,8 6 0 0 0,-6-5 0 0 0,-1-1 0 0 0,1 0 0 0 0,0 0 0 0 0,0-1 0 0 0,0 0 0 0 0,0-1 0 0 0,1 1 0 0 0,-1-2 0 0 0,1 1 0 0 0,-1-1 0 0 0,1 0 0 0 0,0-1 0 0 0,-1 0 0 0 0,17-3 0 0 0,-2-3 0 0 0,0-2 0 0 0,-1-1 0 0 0,0 0 0 0 0,34-21 0 0 0,-25 10 0 0 0,40-34 0 0 0,-55 41 0 0 0,7-7 0 0 0,-1-2 0 0 0,20-24 0 0 0,-8 8 0 0 0,-6 7 0 0 0,50-49 0 0 0,-64 67 0 0 0,1 1 0 0 0,1 0 0 0 0,29-17 0 0 0,-34 22 0 0 0,1 1 0 0 0,1 1 0 0 0,-1 0 0 0 0,17-4 0 0 0,-23 7 0 0 0,0 1 0 0 0,-1 1 0 0 0,1-1 0 0 0,0 1 0 0 0,0 0 0 0 0,-1 0 0 0 0,1 1 0 0 0,0 0 0 0 0,0 0 0 0 0,-1 0 0 0 0,1 0 0 0 0,7 4 0 0 0,-10-3 0 0 0,0-1 0 0 0,0 1 0 0 0,0 0 0 0 0,0 0 0 0 0,-1 1 0 0 0,1-1 0 0 0,-1 1 0 0 0,1-1 0 0 0,-1 1 0 0 0,0 0 0 0 0,0 0 0 0 0,0 0 0 0 0,2 4 0 0 0,3 7 0 0 0,8 25 0 0 0,-12-31 0 0 0,6 23 0 0 0,9 60 0 0 0,-13-58 0 0 0,6 49 0 0 0,0 91 0 0 0,-6-70 0 0 0,-3-65 0 0 0,-2-21 0 0 0,1 1 0 0 0,1 0 0 0 0,0-1 0 0 0,1 1 0 0 0,8 24 0 0 0,-10-40 0 0 0,0 1 0 0 0,0-1 0 0 0,0 0 0 0 0,0 0 0 0 0,1 1 0 0 0,-1-1 0 0 0,1 0 0 0 0,-1 0 0 0 0,1 0 0 0 0,0-1 0 0 0,0 1 0 0 0,0 0 0 0 0,0-1 0 0 0,0 1 0 0 0,0-1 0 0 0,0 1 0 0 0,0-1 0 0 0,1 0 0 0 0,-1 0 0 0 0,0 0 0 0 0,1 0 0 0 0,2 0 0 0 0,-2-1 0 0 0,1 1 0 0 0,-1-1 0 0 0,0 0 0 0 0,0 0 0 0 0,1-1 0 0 0,-1 1 0 0 0,0-1 0 0 0,0 1 0 0 0,1-1 0 0 0,-1 0 0 0 0,0 0 0 0 0,0-1 0 0 0,0 1 0 0 0,0-1 0 0 0,0 1 0 0 0,4-5 0 0 0,13-11 0 0 0,-1 0 0 0 0,-1-2 0 0 0,-1 0 0 0 0,-1-2 0 0 0,14-21 0 0 0,-5 7 0 0 0,-21 30 0 0 0,156-199 0 0 0,-71 85 0 0 0,-53 69 0 0 0,27-47 0 0 0,-13 18 0 0 0,-30 49 0 0 0,-7 9 0 0 0,2 1 0 0 0,17-20 0 0 0,-27 34 0 0 0,1 1 0 0 0,0-1 0 0 0,0 2 0 0 0,0-1 0 0 0,0 0 0 0 0,1 1 0 0 0,0 1 0 0 0,0-1 0 0 0,0 1 0 0 0,13-5 0 0 0,-17 8 0 0 0,-1 0 0 0 0,1-1 0 0 0,-1 1 0 0 0,1 0 0 0 0,-1 0 0 0 0,0 0 0 0 0,1 0 0 0 0,-1 1 0 0 0,1-1 0 0 0,-1 1 0 0 0,0-1 0 0 0,1 1 0 0 0,-1 0 0 0 0,0 0 0 0 0,1 0 0 0 0,-1 0 0 0 0,0 0 0 0 0,0 1 0 0 0,0-1 0 0 0,0 1 0 0 0,0-1 0 0 0,0 1 0 0 0,-1 0 0 0 0,1-1 0 0 0,0 1 0 0 0,-1 0 0 0 0,3 4 0 0 0,1 3 0 0 0,0 0 0 0 0,0 0 0 0 0,-1 1 0 0 0,0-1 0 0 0,3 15 0 0 0,33 163 0 0 0,-30-129 0 0 0,-9-49 0 0 0,0-6 0 0 0,0 1 0 0 0,-1-1 0 0 0,1 0 0 0 0,0 0 0 0 0,1 0 0 0 0,-1 0 0 0 0,0 0 0 0 0,1 0 0 0 0,0-1 0 0 0,2 4 0 0 0,-2-2 0 0 0,1-1 0 0 0,0 1 0 0 0,-1-1 0 0 0,1 0 0 0 0,0 0 0 0 0,0 0 0 0 0,1-1 0 0 0,-1 1 0 0 0,6 3 0 0 0,10 4 0 0 0,-13-10 0 0 0,-1 0 0 0 0,3 1 0 0 0,1 0 0 0 0,-1-1 0 0 0,1 0 0 0 0,0-1 0 0 0,-1 1 0 0 0,1-2 0 0 0,-1 1 0 0 0,0-1 0 0 0,1-1 0 0 0,7-3 0 0 0,11-5 0 0 0,41-25 0 0 0,-36 18 0 0 0,-13 8 0 0 0,-11 4 0 0 0,1 1 0 0 0,0 1 0 0 0,12-5 0 0 0,-7 5 0 0 0,-9 2 0 0 0,0 0 0 0 0,0 0 0 0 0,0 1 0 0 0,0 0 0 0 0,0 0 0 0 0,0 0 0 0 0,0 1 0 0 0,0-1 0 0 0,0 1 0 0 0,0 0 0 0 0,0 1 0 0 0,7 1 0 0 0,3 2 0 0 0,-14-4 0 0 0,0 0 0 0 0,0 0 0 0 0,0 1 0 0 0,1-1 0 0 0,-1 0 0 0 0,0 1 0 0 0,0-1 0 0 0,0 1 0 0 0,0 0 0 0 0,0-1 0 0 0,0 1 0 0 0,1 1 0 0 0,14 10 0 0 0,19 10 0 0 0,-29-17 0 0 0,-3-3 0 0 0,0 0 0 0 0,0 0 0 0 0,0 0 0 0 0,1 0 0 0 0,-1-1 0 0 0,0 1 0 0 0,5 0 0 0 0,-4 0 0 0 0,1 0 0 0 0,0-1 0 0 0,-1 0 0 0 0,1 0 0 0 0,0 0 0 0 0,0-1 0 0 0,0 1 0 0 0,0-1 0 0 0,0 0 0 0 0,0-1 0 0 0,-1 1 0 0 0,1-1 0 0 0,6-2 0 0 0,-4 1 0 0 0,0 0 0 0 0,-1-1 0 0 0,0 0 0 0 0,0 0 0 0 0,0 0 0 0 0,0-1 0 0 0,0 0 0 0 0,-1 0 0 0 0,7-6 0 0 0,8-7 0 0 0,-14 12 0 0 0,1-1 0 0 0,-2 1 0 0 0,1-1 0 0 0,-1 0 0 0 0,7-9 0 0 0,45-63 0 0 0,-45 62 0 0 0,0 1 0 0 0,15-15 0 0 0,-14 15 0 0 0,-6 8 0 0 0,0 0 0 0 0,0 0 0 0 0,1 1 0 0 0,0 0 0 0 0,0 0 0 0 0,0 0 0 0 0,19-7 0 0 0,-5 8 0 0 0,-12 7 0 0 0,-6 0 0 0 0,8 3 0 0 0,0 4 0 0 0,-5-1 0 0 0,-2-1 0 0 0,1 1 0 0 0,-1 0 0 0 0,0 0 0 0 0,0 0 0 0 0,-1 1 0 0 0,0 0 0 0 0,2 10 0 0 0,-1-7 0 0 0,0 1 0 0 0,1-1 0 0 0,9 15 0 0 0,-7-18 0 0 0,3-1 0 0 0,-8-7 0 0 0,1 1 0 0 0,-1-1 0 0 0,1 0 0 0 0,0 0 0 0 0,0-1 0 0 0,0 1 0 0 0,-1-1 0 0 0,1 1 0 0 0,0-1 0 0 0,0 0 0 0 0,0-1 0 0 0,0 1 0 0 0,0-1 0 0 0,-1 0 0 0 0,1 1 0 0 0,0-2 0 0 0,-1 1 0 0 0,1 0 0 0 0,4-3 0 0 0,6-3 0 0 0,-1-1 0 0 0,0-1 0 0 0,17-14 0 0 0,-22 17 0 0 0,23-21 0 0 0,8-7 0 0 0,-25 24 0 0 0,17-11 0 0 0,-29 19 0 0 0,0 1 0 0 0,0 0 0 0 0,1 0 0 0 0,-1 0 0 0 0,0 1 0 0 0,0-1 0 0 0,0 1 0 0 0,1-1 0 0 0,-1 1 0 0 0,0 0 0 0 0,1-1 0 0 0,-1 1 0 0 0,3 1 0 0 0,5 3 0 0 0,-3 2 0 0 0,0 1 0 0 0,0 0 0 0 0,0 0 0 0 0,-1 1 0 0 0,10 15 0 0 0,-12-18 0 0 0,4 8 0 0 0,11 25 0 0 0,-1-3 0 0 0,-1-2 0 0 0,-13-23 0 0 0,1 0 0 0 0,7 11 0 0 0,-3-7 0 0 0,-5-7 0 0 0,1 0 0 0 0,-1-1 0 0 0,1 1 0 0 0,10 8 0 0 0,-13-14 0 0 0,0 1 0 0 0,0 0 0 0 0,0-1 0 0 0,0 1 0 0 0,-1 0 0 0 0,1 0 0 0 0,0 0 0 0 0,1 4 0 0 0,3 0 0 0 0,26 12 0 0 0,-14-7 0 0 0,-10-8 0 0 0,6 1 0 0 0,36 8-2111 0 0,3-1-4806 0 0,-33-8-3279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9903 0 0,'3'43'880'0'0,"-4"-36"-704"0"0,2 0-176 0 0,2 4 528 0 0,0-2 72 0 0,-1-2 8 0 0,2 0 8 0 0,5-1 184 0 0,-2-1 864 0 0,2-3-824 0 0,3 1-616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3023 0 0,'0'0'264'0'0,"4"-9"-264"0"0,0 2 0 0 0,1 0 1584 0 0,1 2-720 0 0,1 5-2280 0 0</inkml:trace>
  <inkml:trace contextRef="#ctx0" brushRef="#br0" timeOffset="1">65 550 14191 0 0,'-2'57'1617'0'0,"0"-41"-530"0"0,1-1 1 0 0,0 1 0 0 0,2-1 0 0 0,0 0-1 0 0,0 1 1 0 0,6 20 0 0 0,-7-35-1018 0 0,0 0 0 0 0,0 0-1 0 0,1 0 1 0 0,-1 0 0 0 0,0 0 0 0 0,1 0 0 0 0,-1 0 0 0 0,1 0 0 0 0,-1 0-1 0 0,1 0 1 0 0,-1-1 0 0 0,1 1 0 0 0,0 0 0 0 0,-1 0 0 0 0,1-1 0 0 0,0 1 0 0 0,0 0-1 0 0,-1-1 1 0 0,1 1 0 0 0,0-1 0 0 0,0 1 0 0 0,1 0 0 0 0,-1-1-46 0 0,1 0 0 0 0,-1 0 1 0 0,0 0-1 0 0,0 0 1 0 0,0 0-1 0 0,0-1 0 0 0,0 1 1 0 0,0 0-1 0 0,0-1 1 0 0,0 1-1 0 0,0 0 0 0 0,0-1 1 0 0,0 1-1 0 0,0-1 0 0 0,0 1 1 0 0,1-2-1 0 0,4-3-408 0 0,-1 0-1 0 0,0 0 1 0 0,0 0-1 0 0,7-11 0 0 0,1-5-5384 0 0,-2-3-1871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9215 0 0,'0'0'1500'0'0,"2"-1"-925"0"0,0 0-403 0 0,0-1 0 0 0,0 1 1 0 0,0-1-1 0 0,-1 1 0 0 0,1-1 0 0 0,0 0 0 0 0,-1 0 1 0 0,1 0-1 0 0,-1 0 0 0 0,0 0 0 0 0,1 0 1 0 0,0-3-1 0 0,12-31 2237 0 0,-11 27-1924 0 0,3-12 434 0 0,0 0 0 0 0,3-42 0 0 0,-3 22-357 0 0,6-69 536 0 0,-2-138 1 0 0,-10 201-943 0 0,-9-111 418 0 0,2 75 1061 0 0,6 79-471 0 0,-1 4-387 0 0,-1 9-24 0 0,-2 19 72 0 0,7 279 1146 0 0,2-221-1691 0 0,15 130 928 0 0,-15-188-961 0 0,2 0-1 0 0,2 0 1 0 0,0-1 0 0 0,1 0 0 0 0,21 40 0 0 0,-27-61-244 0 0,1-1 0 0 0,0 1 0 0 0,0-1 0 0 0,0 1 0 0 0,0-1 0 0 0,1 0 0 0 0,0-1 0 0 0,9 7 0 0 0,-11-9-43 0 0,0 0-1 0 0,0 0 1 0 0,1 0-1 0 0,-1 0 1 0 0,1-1 0 0 0,-1 1-1 0 0,1-1 1 0 0,0 0-1 0 0,0 0 1 0 0,-1 0-1 0 0,1-1 1 0 0,0 1-1 0 0,0-1 1 0 0,0 0-1 0 0,7-1 1 0 0,37-8-3491 0 0,-16 0-6054 0 0,-15 3 1349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124 253 4975 0 0,'3'-46'89'0'0,"-7"-2"4317"0"0,3 41-3118 0 0,0-1 0 0 0,-1 0 0 0 0,0 0 0 0 0,0 1-1 0 0,-1 0 1 0 0,0-1 0 0 0,0 1 0 0 0,0 0 0 0 0,-10-12-1 0 0,12 18-1120 0 0,1 0-1 0 0,-1 0 0 0 0,0 1 0 0 0,0-1 1 0 0,0 0-1 0 0,0 1 0 0 0,0-1 0 0 0,0 0 1 0 0,0 1-1 0 0,0 0 0 0 0,0-1 0 0 0,0 1 1 0 0,0 0-1 0 0,0-1 0 0 0,0 1 0 0 0,0 0 1 0 0,0 0-1 0 0,-2 0 0 0 0,-19 2 1466 0 0,20-1-1542 0 0,0 0-1 0 0,1 0 1 0 0,-1 0 0 0 0,0 0-1 0 0,1 0 1 0 0,-1 0-1 0 0,1 0 1 0 0,0 0 0 0 0,-1 1-1 0 0,-1 1 1 0 0,2-1 8 0 0,-2 1-5 0 0,1 1 0 0 0,0-1 0 0 0,-1 1-1 0 0,1 0 1 0 0,1 0 0 0 0,-1 0 0 0 0,0 0 0 0 0,1 0 0 0 0,-1 4 0 0 0,0 4 87 0 0,0-1 0 0 0,-1 13 0 0 0,3 16 185 0 0,1 0 0 0 0,2-1 0 0 0,2 1 0 0 0,1-1 0 0 0,14 46 0 0 0,-16-70-312 0 0,11 26 1 0 0,-13-36-7 0 0,0-1-1 0 0,1 1 1 0 0,0-1-1 0 0,0 0 1 0 0,0 0 0 0 0,0 0-1 0 0,0 0 1 0 0,1-1-1 0 0,5 6 1 0 0,-8-8-31 0 0,0-1-1 0 0,0 1 1 0 0,0 0-1 0 0,0-1 1 0 0,0 1 0 0 0,0-1-1 0 0,0 1 1 0 0,1-1-1 0 0,-1 1 1 0 0,0-1 0 0 0,1 0-1 0 0,4-2-11 0 0,-5 1 16 0 0,1 0-17 0 0,0 0 1 0 0,1-1-1 0 0,-1 1 1 0 0,0-1-1 0 0,0 1 1 0 0,0-1-1 0 0,-1 0 1 0 0,1 0-1 0 0,0 0 1 0 0,-1 0-1 0 0,1 0 1 0 0,-1-1-1 0 0,0 1 1 0 0,1 0-1 0 0,-1-1 1 0 0,1-3-1 0 0,2-5 11 0 0,-1 0 0 0 0,2-14 0 0 0,-5 24-14 0 0,18-138 0 0 0,0-7 0 0 0,-16 174 0 0 0,-3-17 0 0 0,0 39 0 0 0,2-38 0 0 0,1-2 0 0 0,2 0 0 0 0,-1-4 0 0 0,2-1 0 0 0,1-2-17 0 0,-5-3-65 0 0,0 1-112 0 0,10 6 182 0 0,-9-4 13 0 0,21 8-1 0 0,-18-8 7 0 0,-4-2 1 0 0,1-1-1 0 0,-1 1 0 0 0,1 0 1 0 0,0-1-1 0 0,-1 1 0 0 0,1-1 1 0 0,0 1-1 0 0,-1-1 0 0 0,1 0 1 0 0,0 0-1 0 0,0 0 0 0 0,-1 0 1 0 0,1 0-1 0 0,2 0 0 0 0,-1 0-5 0 0,-1 1-4 0 0,-1-1 0 0 0,1 0-1 0 0,-1 0 1 0 0,1 0-1 0 0,-1 0 1 0 0,1 0-1 0 0,-1 0 1 0 0,1 0 0 0 0,-1-1-1 0 0,1 1 1 0 0,-1-1-1 0 0,0 1 1 0 0,2-1-1 0 0,22-8 46 0 0,-21 8-44 0 0,-1 0 1 0 0,1 0-1 0 0,-1-1 1 0 0,1 0-1 0 0,-1 1 1 0 0,0-1-1 0 0,0 0 1 0 0,0-1-1 0 0,0 1 1 0 0,0-1-1 0 0,0 1 1 0 0,-1-1-1 0 0,1 0 1 0 0,-1 0-1 0 0,0 0 0 0 0,0 0 1 0 0,0 0-1 0 0,0-1 1 0 0,2-3-1 0 0,-1 0 12 0 0,-2 4-14 0 0,0 0-1 0 0,0 0 1 0 0,0 0-1 0 0,0 0 1 0 0,-1 0-1 0 0,1 0 1 0 0,-1 0-1 0 0,0-1 1 0 0,0 1-1 0 0,0 0 1 0 0,-1 0-1 0 0,0-5 1 0 0,-1-6-28 0 0,-2-35-477 0 0,0 22 484 0 0,0 1 0 0 0,-15-43 0 0 0,18 67 29 0 0,1 0 0 0 0,-1-1 0 0 0,0 1 0 0 0,-1 0 0 0 0,1 0 0 0 0,0 0 0 0 0,-1-1 0 0 0,1 2 0 0 0,-1-1 0 0 0,1 0 0 0 0,-1 0 0 0 0,-4-3 0 0 0,-18-4 246 0 0,19 8-207 0 0,4 0 20 0 0,-11-3 0 0 0,5 2-64 0 0,0-1 0 0 0,1 2 0 0 0,-1-1 0 0 0,0 1 0 0 0,1 0 0 0 0,-1 0 0 0 0,0 1 0 0 0,-8 0 0 0 0,13 0 8 0 0,0 0 1 0 0,0 1-1 0 0,0-1 0 0 0,0 0 1 0 0,-1 1-1 0 0,1-1 0 0 0,0 1 1 0 0,0 0-1 0 0,0 0 0 0 0,0-1 1 0 0,0 1-1 0 0,0 1 0 0 0,1-1 1 0 0,-1 0-1 0 0,-3 3 0 0 0,3 0 0 0 0,0 0-1 0 0,0 0 1 0 0,0 1-1 0 0,0-1 1 0 0,1 1-1 0 0,0 0 0 0 0,0-1 1 0 0,0 1-1 0 0,0 6 1 0 0,1 48 96 0 0,0-19-72 0 0,0-16-32 0 0,1 0 0 0 0,2-1 0 0 0,0 1 0 0 0,1 0 0 0 0,14 42 0 0 0,-17-62 0 0 0,0 0 0 0 0,1 0 0 0 0,0-1 0 0 0,0 1 0 0 0,0 0 0 0 0,0-1 0 0 0,1 1 0 0 0,-1-1 0 0 0,1 1 0 0 0,0-1 0 0 0,0 0 0 0 0,0 0 0 0 0,5 3 0 0 0,-6-5 0 0 0,0 0 0 0 0,0 0 0 0 0,0 0 0 0 0,0 0 0 0 0,0-1 0 0 0,0 1 0 0 0,0-1 0 0 0,0 1 0 0 0,0-1 0 0 0,0 1 0 0 0,0-1 0 0 0,0 0 0 0 0,0 0 0 0 0,0 0 0 0 0,1-1 0 0 0,-1 1 0 0 0,0 0 0 0 0,0-1 0 0 0,0 1 0 0 0,0-1 0 0 0,0 0 0 0 0,0 0 0 0 0,0 0 0 0 0,0 0 0 0 0,-1 0 0 0 0,1 0 0 0 0,0 0 0 0 0,3-3 0 0 0,0-1 0 0 0,0 0 0 0 0,-1 0 0 0 0,1 0 0 0 0,-1-1 0 0 0,0 1 0 0 0,0-1 0 0 0,-1 0 0 0 0,4-9 0 0 0,19-54 0 0 0,-20 50 0 0 0,-4 12 0 0 0,1 1 0 0 0,-1 1 0 0 0,-1-1 0 0 0,1 0 0 0 0,-1 0 0 0 0,0 0 0 0 0,0 0 0 0 0,0 0 0 0 0,-1 0 0 0 0,-1-9 0 0 0,0-5 0 0 0,1 19 0 0 0,0 1 0 0 0,0 0 0 0 0,0-1 0 0 0,0 1 0 0 0,0 0 0 0 0,0-1 0 0 0,0 1 0 0 0,0 0 0 0 0,0-1 0 0 0,0 1 0 0 0,0-1 0 0 0,-1 1 0 0 0,1 0 0 0 0,0-1 0 0 0,0 1 0 0 0,0 0 0 0 0,0-1 0 0 0,0 1 0 0 0,-1 0 0 0 0,1 0 0 0 0,0-1 0 0 0,0 1 0 0 0,-1 0 0 0 0,1-1 0 0 0,0 1 0 0 0,0 0 0 0 0,-1 0 0 0 0,1 0 0 0 0,0-1 0 0 0,-1 1 0 0 0,1 0 0 0 0,0 0 0 0 0,-1 0 0 0 0,1 0 0 0 0,0-1 0 0 0,-1 1 0 0 0,1 0 0 0 0,0 0 0 0 0,-1 0 0 0 0,1 0 0 0 0,0 0 0 0 0,-1 0 0 0 0,1 0 0 0 0,0 0 0 0 0,-1 0 0 0 0,1 0 0 0 0,-1 0 0 0 0,1 1 0 0 0,-8 3 0 0 0,6-2 0 0 0,0 0 0 0 0,0 0 0 0 0,1 0 0 0 0,-1 0 0 0 0,1 0 0 0 0,-1 1 0 0 0,1-1 0 0 0,0 0 0 0 0,0 1 0 0 0,0-1 0 0 0,0 1 0 0 0,0 0 0 0 0,0-1 0 0 0,1 1 0 0 0,-1-1 0 0 0,1 1 0 0 0,0 5 0 0 0,0 0 0 0 0,0 0 0 0 0,1 1 0 0 0,0-1 0 0 0,3 12 0 0 0,8 18 0 0 0,17 41 0 0 0,-14-43 0 0 0,44 99 0 0 0,6 13 0 0 0,-31-51 0 0 0,-4 2 0 0 0,21 128 0 0 0,-33-96 0 0 0,-16-104 0 0 0,-1 0 0 0 0,-6 50 0 0 0,4-69 0 0 0,0 0 0 0 0,-1 1 0 0 0,0-1 0 0 0,-1 0 0 0 0,0 0 0 0 0,0-1 0 0 0,-1 1 0 0 0,1-1 0 0 0,-10 13 0 0 0,10-16 0 0 0,-1 1 0 0 0,0-1 0 0 0,0 0 0 0 0,-1 0 0 0 0,1 0 0 0 0,-1-1 0 0 0,0 1 0 0 0,0-1 0 0 0,0 0 0 0 0,0-1 0 0 0,0 1 0 0 0,-1-1 0 0 0,1 0 0 0 0,-1 0 0 0 0,-6 1 0 0 0,-3-1 0 0 0,0 0 0 0 0,0 0 0 0 0,0-1 0 0 0,0-1 0 0 0,0-1 0 0 0,-23-3 0 0 0,28 2 0 0 0,1 0 0 0 0,-1-1 0 0 0,1 0 0 0 0,0 0 0 0 0,0-1 0 0 0,0 0 0 0 0,0-1 0 0 0,1 0 0 0 0,-1 0 0 0 0,1-1 0 0 0,-10-9 0 0 0,15 11 0 0 0,-1-1 0 0 0,1 1 0 0 0,-1-1 0 0 0,1 0 0 0 0,1 0 0 0 0,-1-1 0 0 0,1 1 0 0 0,0 0 0 0 0,0-1 0 0 0,0 1 0 0 0,1-1 0 0 0,0 0 0 0 0,0 0 0 0 0,0 1 0 0 0,1-8 0 0 0,-1-6 0 0 0,2-1 0 0 0,0 0 0 0 0,5-21 0 0 0,14-79 0 0 0,44-227 0 0 0,-50 281-1687 0 0,4-15-5654 0 0,-6 31-2855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176 169 4607 0 0,'-6'-17'498'0'0,"5"14"-445"0"0,1 1-1 0 0,-1 0 0 0 0,0-1 0 0 0,0 1 1 0 0,0 0-1 0 0,0 0 0 0 0,-2-3 0 0 0,1 1 120 0 0,0 1 0 0 0,0-1 0 0 0,1 1-1 0 0,-1-1 1 0 0,1 1 0 0 0,-1-7-1 0 0,-7-13 930 0 0,3 12 121 0 0,0 0 0 0 0,-11-14 0 0 0,15 22-898 0 0,0 1 1 0 0,0-1 0 0 0,0 1 0 0 0,0 0 0 0 0,-1 0 0 0 0,1 0 0 0 0,-1 0 0 0 0,0 0-1 0 0,1 0 1 0 0,-1 1 0 0 0,0-1 0 0 0,0 1 0 0 0,0 0 0 0 0,-5-2 0 0 0,7 3 284 0 0,-12 4 568 0 0,10-3-1018 0 0,0 1-1 0 0,1-1 0 0 0,-1 1 1 0 0,0 0-1 0 0,1 0 0 0 0,0 1 1 0 0,-1-1-1 0 0,1 0 0 0 0,0 1 1 0 0,0-1-1 0 0,0 1 0 0 0,0 0 1 0 0,1-1-1 0 0,-1 1 1 0 0,1 0-1 0 0,0 0 0 0 0,-1 0 1 0 0,0 5-1 0 0,-1 5 369 0 0,0 0 0 0 0,0 0-1 0 0,0 15 1 0 0,2-6 12 0 0,0 0-1 0 0,2 1 0 0 0,0-1 1 0 0,5 25-1 0 0,-3-34-197 0 0,0 0-1 0 0,0 0 0 0 0,2 0 0 0 0,-1 0 1 0 0,2-1-1 0 0,-1 1 0 0 0,2-1 0 0 0,7 11 1 0 0,-13-22-286 0 0,0 1 1 0 0,0-1-1 0 0,0 1 1 0 0,0-1-1 0 0,0 0 1 0 0,0 0-1 0 0,0 1 0 0 0,1-1 1 0 0,-1 0-1 0 0,0 0 1 0 0,1 0-1 0 0,-1 0 1 0 0,1-1-1 0 0,-1 1 1 0 0,1 0-1 0 0,-1-1 1 0 0,1 1-1 0 0,-1-1 1 0 0,1 1-1 0 0,0-1 0 0 0,-1 0 1 0 0,1 1-1 0 0,0-1 1 0 0,-1 0-1 0 0,1 0 1 0 0,0 0-1 0 0,-1-1 1 0 0,1 1-1 0 0,0 0 1 0 0,-1 0-1 0 0,1-1 1 0 0,-1 1-1 0 0,1-1 0 0 0,0 0 1 0 0,-1 1-1 0 0,1-1 1 0 0,-1 0-1 0 0,0 0 1 0 0,3-2-1 0 0,1-1 45 0 0,0-1 1 0 0,0 0-1 0 0,0 0 0 0 0,0-1 0 0 0,-1 1 0 0 0,0-1 0 0 0,0 0 1 0 0,3-7-1 0 0,10-24 0 0 0,-3 0 0 0 0,17-63 0 0 0,-25 80-79 0 0,-5 15-21 0 0,-1 3 0 0 0,0 1 0 0 0,1-1 0 0 0,-1 1 0 0 0,1 0 0 0 0,-1-1 0 0 0,1 1 0 0 0,-1 0 0 0 0,1-1 0 0 0,0 1 0 0 0,0 0 0 0 0,1-2 0 0 0,-2 3 0 0 0,0 0 0 0 0,0 0 0 0 0,1-1 0 0 0,-1 1 0 0 0,0 0 0 0 0,0 0 0 0 0,0 0 0 0 0,1-1 0 0 0,-1 1 0 0 0,0 0 0 0 0,0 0 0 0 0,1 0 0 0 0,-1 0 0 0 0,0 0 0 0 0,0 0 0 0 0,1 0 0 0 0,-1-1 0 0 0,0 1 0 0 0,0 0 0 0 0,1 0 0 0 0,-1 0 0 0 0,0 0 0 0 0,1 0 0 0 0,-1 0 0 0 0,0 0 0 0 0,0 0 0 0 0,1 0 0 0 0,-1 1 0 0 0,0-1 0 0 0,0 0 0 0 0,1 0 0 0 0,-1 0 0 0 0,0 0 0 0 0,0 0 0 0 0,1 0 0 0 0,-1 1 0 0 0,0-1 0 0 0,0 0 0 0 0,1 0 0 0 0,-1 0 0 0 0,0 0 0 0 0,0 1 0 0 0,0-1 0 0 0,1 0 0 0 0,-1 0 0 0 0,0 1 0 0 0,0-1 0 0 0,0 0 0 0 0,0 0 0 0 0,0 1 0 0 0,0-1 0 0 0,0 0 0 0 0,0 0 0 0 0,1 1 0 0 0,3 6 37 0 0,0 0-1 0 0,-1 0 1 0 0,0 1-1 0 0,5 13 1 0 0,8 18 80 0 0,-10-27-114 0 0,-5-8-3 0 0,1-1 0 0 0,-1 0 0 0 0,1 1 0 0 0,0-1 0 0 0,0 0 1 0 0,0 0-1 0 0,0 0 0 0 0,1 0 0 0 0,-1 0 0 0 0,1-1 0 0 0,0 1 0 0 0,0-1 0 0 0,0 0 0 0 0,5 4 0 0 0,-6-6-35 0 0,-1 0 1 0 0,0 0-1 0 0,0 0 1 0 0,0 0-1 0 0,0 0 1 0 0,1 0-1 0 0,-1 0 1 0 0,0 0-1 0 0,0 0 0 0 0,0 0 1 0 0,0-1-1 0 0,0 1 1 0 0,1-1-1 0 0,-1 1 1 0 0,0-1-1 0 0,0 1 0 0 0,0-1 1 0 0,0 1-1 0 0,0-1 1 0 0,0 0-1 0 0,0 1 1 0 0,-1-1-1 0 0,1 0 1 0 0,0 0-1 0 0,0 0 0 0 0,-1 0 1 0 0,1 0-1 0 0,0 0 1 0 0,-1 0-1 0 0,1 0 1 0 0,0-2-1 0 0,2-2-355 0 0,0 0 0 0 0,-1-1 0 0 0,0 1 0 0 0,3-12 0 0 0,-1-2-2700 0 0,-1 0-3420 0 0,-1-4-2186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11023 0 0,'0'0'852'0'0,"1"1"-560"0"0,1 5 724 0 0,0 0-1 0 0,0 0 1 0 0,-1 0 0 0 0,1 8-1 0 0,3 10 2074 0 0,19 78 2810 0 0,6 52-2211 0 0,-29-149-3606 0 0,24 159 1324 0 0,5 25-48 0 0,-21-161-1358 0 0,-6-21 0 0 0,-3-7 0 0 0,1 0 0 0 0,-1 0 0 0 0,0 0 0 0 0,0 0 0 0 0,1 0 0 0 0,-1 0 0 0 0,0 0 0 0 0,1 0 0 0 0,-1 0 0 0 0,0 0 0 0 0,0 0 0 0 0,1 0 0 0 0,-1 0 0 0 0,0 0 0 0 0,1 0 0 0 0,-1 0 0 0 0,0 0 0 0 0,1 0 0 0 0,-1 0 0 0 0,0 0 0 0 0,0 0 0 0 0,1 0 0 0 0,-1-1 0 0 0,0 1 0 0 0,0 0 0 0 0,1 0 0 0 0,-1 0 0 0 0,0 0 0 0 0,0-1 0 0 0,1 1 0 0 0,-1 0 0 0 0,0 0 0 0 0,0-1 0 0 0,0 1 0 0 0,0 0 0 0 0,1 0 0 0 0,-1-1 0 0 0,0 1 0 0 0,0-1 0 0 0,13-17 0 0 0,-7 9 0 0 0,0 0 0 0 0,1 0 0 0 0,0 1 0 0 0,1 0 0 0 0,8-7 0 0 0,-9 9 0 0 0,-1 1 0 0 0,2 0 0 0 0,-1 0 0 0 0,0 1 0 0 0,1 0 0 0 0,0 1 0 0 0,0 0 0 0 0,0 0 0 0 0,0 0 0 0 0,0 1 0 0 0,1 0 0 0 0,10-1 0 0 0,-3 4 0 0 0,-14 1 0 0 0,-1 0 0 0 0,13 10 0 0 0,-12-10 0 0 0,1 0 0 0 0,-1 0 0 0 0,0 0 0 0 0,1 0 0 0 0,-1 0 0 0 0,0 1 0 0 0,-1-1 0 0 0,1 1 0 0 0,0-1 0 0 0,-1 1 0 0 0,2 3 0 0 0,0 3 0 0 0,0 0 0 0 0,0 1 0 0 0,-1-1 0 0 0,0 1 0 0 0,-1 0 0 0 0,0-1 0 0 0,-1 1 0 0 0,0 0 0 0 0,-1 0 0 0 0,1 0 0 0 0,-2-1 0 0 0,-3 17 0 0 0,0-9 0 0 0,-1-1 0 0 0,0 1 0 0 0,-1-1 0 0 0,-1 0 0 0 0,0-1 0 0 0,-13 17 0 0 0,1-6-2111 0 0,19-25 1419 0 0,-1 1 1 0 0,0 0-1 0 0,0 0 0 0 0,0-1 1 0 0,0 1-1 0 0,0-1 0 0 0,0 1 1 0 0,0-1-1 0 0,-5 2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21391 0 0,'2'-9'2288'0'0,"7"4"-2216"0"0,0 1 128 0 0,4 1-96 0 0,0 0 136 0 0,2 0-96 0 0,1 2 0 0 0,0 1 0 0 0,2 1-1168 0 0,-2 2-5344 0 0,-3 0-1208 0 0</inkml:trace>
  <inkml:trace contextRef="#ctx0" brushRef="#br0" timeOffset="1">147 170 11375 0 0,'0'0'1208'0'0,"12"0"-1208"0"0,-3-2 1512 0 0,1-1 264 0 0,-1-1 48 0 0,1-2 16 0 0,1-1-304 0 0,0-1-56 0 0,0 1-8 0 0,0-2-8 0 0,1 0-936 0 0,0-1-184 0 0,-3-2-40 0 0,1 0-7376 0 0,0-2-1472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94 742 11975 0 0,'7'-17'398'0'0,"-1"-1"-1"0"0,0-1 0 0 0,-2 1 0 0 0,5-28 0 0 0,-1-1 425 0 0,3-3 212 0 0,-3-1 1 0 0,2-55-1 0 0,-14 25-99 0 0,1 34-405 0 0,2 22-242 0 0,-2 0 1 0 0,-8-40-1 0 0,7 50-179 0 0,0 0 0 0 0,-2 0 1 0 0,1 1-1 0 0,-2-1 0 0 0,-10-17 0 0 0,16 30-73 0 0,0 1 0 0 0,-1-1 0 0 0,1 0 0 0 0,0 1 0 0 0,-1-1 0 0 0,1 1 0 0 0,-1-1 0 0 0,0 1 0 0 0,1 0 0 0 0,-1-1 0 0 0,0 1 0 0 0,0 0 0 0 0,-2-1 0 0 0,4 2-15 0 0,-1 0 1 0 0,1 0-1 0 0,-1 0 0 0 0,0 1 1 0 0,1-1-1 0 0,-1 0 0 0 0,1 0 1 0 0,-1 0-1 0 0,1 0 0 0 0,-1 0 1 0 0,1 1-1 0 0,-1-1 0 0 0,1 0 0 0 0,-1 1 1 0 0,1-1-1 0 0,-1 0 0 0 0,1 1 1 0 0,-1-1-1 0 0,1 0 0 0 0,0 1 1 0 0,-1 0-1 0 0,-8 9 447 0 0,9-10-423 0 0,-5 8 289 0 0,1 0 0 0 0,-1 0 0 0 0,1 0 0 0 0,1 1 0 0 0,0-1 0 0 0,0 1 0 0 0,1 0 1 0 0,0 0-1 0 0,-2 10 0 0 0,1 15 264 0 0,1 38-1 0 0,2-44-252 0 0,-10 123 773 0 0,8-122-904 0 0,0 1 0 0 0,3 0 0 0 0,3 32 0 0 0,20 88 1237 0 0,-21-130-1231 0 0,2-1-1 0 0,0 0 1 0 0,1 0 0 0 0,1 0-1 0 0,0-1 1 0 0,2 0 0 0 0,18 30-1 0 0,-24-45-249 0 0,0 0 0 0 0,-1 1 0 0 0,1-1 0 0 0,0 0 0 0 0,0 0-1 0 0,1-1 1 0 0,-1 1 0 0 0,1-1 0 0 0,-1 0 0 0 0,1 1 0 0 0,0-2 0 0 0,0 1-1 0 0,0 0 1 0 0,0-1 0 0 0,0 0 0 0 0,5 1 0 0 0,16 0-3264 0 0,1-7-4385 0 0,-7-2-1353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79 3335 0 0,'1'-3'35'0'0,"-1"0"-1"0"0,0 1 0 0 0,0-1 1 0 0,0 0-1 0 0,0 0 0 0 0,-1 0 1 0 0,1 1-1 0 0,-1-1 0 0 0,-1-3 1 0 0,1 3 482 0 0,0-1 1 0 0,-1 2-1 0 0,1-1 1 0 0,-1 0 0 0 0,1 0-1 0 0,-1 0 1 0 0,0 1-1 0 0,0-1 1 0 0,-1 1-1 0 0,1 0 1 0 0,0-1-1 0 0,-4-1 1 0 0,4 2-130 0 0,0 1 0 0 0,0 0 0 0 0,0 0 1 0 0,0 0-1 0 0,0 0 0 0 0,0 1 0 0 0,0-1 0 0 0,0 0 1 0 0,0 1-1 0 0,0 0 0 0 0,0-1 0 0 0,0 1 1 0 0,0 0-1 0 0,0 0 0 0 0,0 0 0 0 0,-1 0 0 0 0,1 0 1 0 0,-3 1-1 0 0,3 0-273 0 0,-1 0 0 0 0,1 0 0 0 0,0 0 0 0 0,0 0 0 0 0,0 1 0 0 0,0-1 0 0 0,0 0 0 0 0,0 1 0 0 0,0 0 0 0 0,0-1 0 0 0,1 1 0 0 0,-3 2 0 0 0,0 2 153 0 0,0 1 0 0 0,0-1 0 0 0,1 1-1 0 0,0-1 1 0 0,0 1 0 0 0,1 0 0 0 0,0 0 0 0 0,0 1 0 0 0,-2 10 0 0 0,2 6 933 0 0,-1 39 0 0 0,3-51-648 0 0,1 1-1 0 0,4 22 1 0 0,-4-30-375 0 0,0 0 0 0 0,1 0 0 0 0,-1 0 0 0 0,1 0 0 0 0,0 0 0 0 0,1 0 0 0 0,-1-1 1 0 0,1 1-1 0 0,4 5 0 0 0,-5-7-40 0 0,1 0-1 0 0,-1-1 1 0 0,1 1 0 0 0,0-1 0 0 0,0 0-1 0 0,0 0 1 0 0,0 0 0 0 0,0 0 0 0 0,6 3-1 0 0,-7-5-113 0 0,0 1-1 0 0,0-1 0 0 0,-1 0 0 0 0,1 0 1 0 0,0 1-1 0 0,0-1 0 0 0,-1 0 0 0 0,1-1 0 0 0,0 1 1 0 0,0 0-1 0 0,-1 0 0 0 0,1-1 0 0 0,0 1 1 0 0,-1-1-1 0 0,1 0 0 0 0,0 1 0 0 0,-1-1 1 0 0,1 0-1 0 0,-1 0 0 0 0,1 0 0 0 0,-1 0 0 0 0,3-2 1 0 0,4-6-79 0 0,-1 1 1 0 0,0-1 0 0 0,-1 0 0 0 0,0-1 0 0 0,0 1-1 0 0,7-18 1 0 0,-7 14-230 0 0,-1 4-130 0 0,1-4-795 0 0,13-20 0 0 0,-16 29-398 0 0,0 0 1 0 0,0 1-1 0 0,0 0 0 0 0,1-1 1 0 0,4-3-1 0 0,3 1-5568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16183 0 0,'2'1'1248'0'0,"23"7"1278"0"0,39 17 0 0 0,-40-14-406 0 0,-9-4-1303 0 0,0 1-1 0 0,-1 0 0 0 0,1 1 1 0 0,-2 1-1 0 0,1 0 0 0 0,-1 1 1 0 0,-1 1-1 0 0,0 0 1 0 0,12 15-1 0 0,7 7-2966 0 0,-25-28 414 0 0,1 0-1 0 0,-1-1 1 0 0,11 6-1 0 0,2-1-8431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4031 0 0,'5'-20'11938'0'0,"-3"27"-10693"0"0,3 44 599 0 0,-4-49-1816 0 0,0-3-339 0 0,5-4 208 0 0,-1 0 0 0 0,1 0 0 0 0,-1 0 0 0 0,0-1 0 0 0,-1 0 0 0 0,6-8 1 0 0,-5 7 129 0 0,0 0 0 0 0,0 0 1 0 0,1 0-1 0 0,0 1 1 0 0,10-9-1 0 0,145-95 6314 0 0,-149 103-5971 0 0,0 0 0 0 0,0-1 0 0 0,13-13-1 0 0,-20 16-788 0 0,0 0 0 0 0,-1-1 0 0 0,1 1 0 0 0,6-13 0 0 0,-9 15 139 0 0,0 1-1195 0 0</inkml:trace>
  <inkml:trace contextRef="#ctx0" brushRef="#br0" timeOffset="1">289 1 6623 0 0,'-8'45'1055'0'0,"-12"21"5322"0"0,11-39-3562 0 0,5-13-1990 0 0,-42 121 5665 0 0,33-102-5128 0 0,-1-1-1 0 0,-20 33 1 0 0,23-45-839 0 0,5-9-260 0 0,-13 18 0 0 0,19-29-306 0 0,0 0-1 0 0,0-1 1 0 0,0 1-1 0 0,0 0 1 0 0,0-1-1 0 0,0 1 1 0 0,0 0-1 0 0,0-1 1 0 0,0 1 0 0 0,0 0-1 0 0,0 0 1 0 0,0-1-1 0 0,0 1 1 0 0,0 0-1 0 0,0-1 1 0 0,0 1-1 0 0,-1 0 1 0 0,1 0 0 0 0,0-1-1 0 0,0 1 1 0 0,0 0-1 0 0,0 0 1 0 0,-1-1-1 0 0,1 1 1 0 0,0 0-1 0 0,0 0 1 0 0,0 0 0 0 0,-1-1-1 0 0,1 1 1 0 0,0 0-1 0 0,0 0 1 0 0,-1 0-1 0 0,1 0 1 0 0,0 0-1 0 0,-1-1 1 0 0,1 1 0 0 0,0 0-1 0 0,0 0 1 0 0,-1 0-1 0 0,1 0 1 0 0,0 0-1 0 0,-1 0 1 0 0,1 0-1 0 0,0 0 1 0 0,0 0 0 0 0,-1 0-1 0 0,1 0 1 0 0,0 0-1 0 0,-1 0 1 0 0,1 1-1 0 0,0-1 1 0 0,0 0-1 0 0,-1 0 1 0 0,1 0 0 0 0,0 0-1 0 0,0 0 1 0 0,-1 0-1 0 0,1 1 1 0 0,0-1-1 0 0,0 0 1 0 0,-1 0-1 0 0,1 0 1 0 0,0 1 0 0 0,0-1-1 0 0,9-16-2568 0 0,-6 11 1560 0 0,-1 1 1 0 0,1 0-1 0 0,0 0 0 0 0,0 0 1 0 0,0 0-1 0 0,0 0 0 0 0,1 0 1 0 0,5-3-1 0 0,-5 4 131 0 0,0 1 0 0 0,0 0 0 0 0,0-1 0 0 0,0 2 0 0 0,1-1 0 0 0,-1 0 0 0 0,1 1 0 0 0,8-2 0 0 0,40-1-1875 0 0,-49 4 3037 0 0,19 0 1356 0 0,44 5-1 0 0,-24 2 4966 0 0,45 14-1 0 0,-63-9-4216 0 0,-16-7-1201 0 0,-7-4-487 0 0,17 3 626 0 0,-18-3-1729 0 0,4-1 1150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20 5295 0 0,'-1'-2'111'0'0,"0"0"0"0"0,-1 1 0 0 0,1-1 0 0 0,-1 1-1 0 0,1-1 1 0 0,-1 1 0 0 0,0 0 0 0 0,0 0-1 0 0,1 0 1 0 0,-1 0 0 0 0,0 0 0 0 0,0 0 0 0 0,-2 0-1 0 0,2 0 136 0 0,0 1 0 0 0,1 0 0 0 0,-1-1 0 0 0,1 1 0 0 0,-1 0-1 0 0,1 0 1 0 0,-1 0 0 0 0,0 0 0 0 0,1 1 0 0 0,-1-1 0 0 0,1 0-1 0 0,-1 1 1 0 0,1-1 0 0 0,-1 1 0 0 0,1-1 0 0 0,-1 1 0 0 0,1 0 0 0 0,0-1-1 0 0,-1 1 1 0 0,1 0 0 0 0,0 0 0 0 0,0 0 0 0 0,-1 0 0 0 0,1 0-1 0 0,0 1 1 0 0,0-1 0 0 0,-1 2 0 0 0,-2 4 479 0 0,-1-1 0 0 0,1 1 0 0 0,1 0 0 0 0,0 1 0 0 0,0-1-1 0 0,0 1 1 0 0,1-1 0 0 0,-2 9 0 0 0,3-12-541 0 0,1 1 0 0 0,-1-1 0 0 0,1 0 0 0 0,0 1 0 0 0,0-1 0 0 0,1 0 0 0 0,-1 1 0 0 0,1-1 0 0 0,0 0 0 0 0,0 0 0 0 0,1 0 0 0 0,-1 1 0 0 0,1-1 0 0 0,0-1 0 0 0,0 1 0 0 0,4 5 0 0 0,-3-5-158 0 0,0-1 0 0 0,0 0-1 0 0,1 0 1 0 0,0 0 0 0 0,0-1 0 0 0,-1 1 0 0 0,1-1 0 0 0,1 0-1 0 0,7 3 1 0 0,-6-3 0 0 0,0 1 0 0 0,0 0-1 0 0,10 7 1 0 0,-10-5-26 0 0,-1 1 0 0 0,1 0 0 0 0,-1 0 0 0 0,0 1 0 0 0,7 13 0 0 0,0-1 0 0 0,1 3 90 0 0,-1 1 0 0 0,-1 0 0 0 0,15 49 0 0 0,-13-32 1 0 0,-2 0-1 0 0,-2 1 1 0 0,-1 0 0 0 0,-3 1-1 0 0,-1 0 1 0 0,-2-1 0 0 0,-1 1-1 0 0,-3 0 1 0 0,-1 0 0 0 0,-3 0-1 0 0,-10 40 1 0 0,8-47 145 0 0,-15 54 966 0 0,19-74-849 0 0,-2 0 0 0 0,1-1 0 0 0,-16 25 1 0 0,15-28-118 0 0,-1 0 0 0 0,-1-1 0 0 0,0 0 0 0 0,0 0 0 0 0,-18 15 0 0 0,23-23-183 0 0,1 0 1 0 0,-1 0-1 0 0,0 0 0 0 0,0 0 1 0 0,0-1-1 0 0,0 0 0 0 0,0 1 1 0 0,0-1-1 0 0,0 0 1 0 0,0 0-1 0 0,0-1 0 0 0,0 1 1 0 0,-1-1-1 0 0,1 0 0 0 0,0 1 1 0 0,0-1-1 0 0,-1-1 1 0 0,1 1-1 0 0,0 0 0 0 0,0-1 1 0 0,-1 0-1 0 0,1 0 0 0 0,0 0 1 0 0,0 0-1 0 0,0 0 1 0 0,0-1-1 0 0,0 1 0 0 0,-3-3 1 0 0,1 1-5 0 0,0-1 0 0 0,1 0 1 0 0,-1-1-1 0 0,1 1 1 0 0,0-1-1 0 0,0 0 0 0 0,0 0 1 0 0,1 0-1 0 0,-1 0 1 0 0,1-1-1 0 0,0 0 0 0 0,1 1 1 0 0,0-1-1 0 0,0 0 1 0 0,-2-8-1 0 0,-2-11 13 0 0,2 0 0 0 0,-2-34 0 0 0,5 55-56 0 0,-1-44 2 0 0,6-92 1 0 0,22-48-68 0 0,-19 150-1104 0 0,15-44 1 0 0,7 4-8661 0 0,-13 41 1264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176 107 5671 0 0,'-5'-10'338'0'0,"0"-1"0"0"0,0 1-1 0 0,-1 0 1 0 0,-11-14-1 0 0,14 20 188 0 0,0 1-1 0 0,0-1 1 0 0,0 1-1 0 0,0 0 1 0 0,-1 0-1 0 0,1 0 1 0 0,-1 0-1 0 0,0 1 1 0 0,0-1 0 0 0,0 1-1 0 0,0 0 1 0 0,-1 0-1 0 0,1 0 1 0 0,-5-1-1 0 0,6 3-398 0 0,1 1 0 0 0,0-1 0 0 0,0 0 0 0 0,-1 0 0 0 0,1 1-1 0 0,0-1 1 0 0,0 1 0 0 0,0 0 0 0 0,0-1 0 0 0,0 1 0 0 0,0 0 0 0 0,0 0-1 0 0,0 1 1 0 0,0-1 0 0 0,0 0 0 0 0,0 1 0 0 0,1-1 0 0 0,-1 1 0 0 0,0-1 0 0 0,1 1-1 0 0,0 0 1 0 0,-3 3 0 0 0,1 0 38 0 0,-1 0-1 0 0,1 0 1 0 0,1 0 0 0 0,-1 0-1 0 0,1 1 1 0 0,0-1 0 0 0,-3 11-1 0 0,3 2 356 0 0,0-1 0 0 0,0 1-1 0 0,2-1 1 0 0,0 1-1 0 0,1-1 1 0 0,1 1 0 0 0,1-1-1 0 0,0 0 1 0 0,1 1 0 0 0,10 24-1 0 0,-14-41-417 0 0,1 1-1 0 0,0 0 1 0 0,-1-1-1 0 0,1 1 1 0 0,0-1-1 0 0,0 1 1 0 0,0-1-1 0 0,0 0 0 0 0,0 1 1 0 0,0-1-1 0 0,1 0 1 0 0,-1 0-1 0 0,0 0 1 0 0,1 1-1 0 0,-1-1 0 0 0,1-1 1 0 0,-1 1-1 0 0,1 0 1 0 0,-1 0-1 0 0,1-1 1 0 0,-1 1-1 0 0,1 0 1 0 0,0-1-1 0 0,1 1 0 0 0,-1-1-52 0 0,0-1 0 0 0,0 1-1 0 0,0 0 1 0 0,0-1-1 0 0,0 1 1 0 0,0-1-1 0 0,0 0 1 0 0,0 1-1 0 0,0-1 1 0 0,-1 0-1 0 0,1 0 1 0 0,0 0-1 0 0,-1 0 1 0 0,1-1-1 0 0,-1 1 1 0 0,1 0 0 0 0,-1-1-1 0 0,1 1 1 0 0,-1-1-1 0 0,2-2 1 0 0,10-15-18 0 0,-1-1-1 0 0,-2 0 1 0 0,0-1 0 0 0,8-22 0 0 0,-9 21-129 0 0,1 0 0 0 0,0 1 0 0 0,26-37 0 0 0,-34 55 94 0 0,-1 2 4 0 0,0 0-1 0 0,-1 0 1 0 0,1 0-1 0 0,0 0 1 0 0,0 0-1 0 0,0 0 1 0 0,0 0-1 0 0,0 1 1 0 0,0-1-1 0 0,0 0 1 0 0,0 1-1 0 0,0-1 1 0 0,0 1-1 0 0,0-1 1 0 0,0 1-1 0 0,1-1 1 0 0,1 1-1 0 0,-2 0 44 0 0,1 1 1 0 0,-1-1-1 0 0,0 1 0 0 0,0 0 0 0 0,0 0 1 0 0,1-1-1 0 0,-1 1 0 0 0,0 0 0 0 0,0 0 1 0 0,0 0-1 0 0,0 0 0 0 0,-1 0 1 0 0,1 0-1 0 0,0 1 0 0 0,0-1 0 0 0,0 2 1 0 0,5 4 158 0 0,5 4 135 0 0,-9-8-226 0 0,0-1-1 0 0,0 0 1 0 0,0 0-1 0 0,1 0 1 0 0,-1 0-1 0 0,1 0 1 0 0,5 2-1 0 0,-6-3-319 0 0,32 12 429 0 0,-24-11-2832 0 0,1-1-3744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18687 0 0,'0'0'1948'0'0,"1"-1"-1850"0"0,9-9 272 0 0,39-36 3762 0 0,-35 35-3033 0 0,2 1 0 0 0,27-14 1 0 0,1 0 30 0 0,-33 17-2444 0 0,12-8-7262 0 0</inkml:trace>
  <inkml:trace contextRef="#ctx0" brushRef="#br0" timeOffset="1">112 1 14047 0 0,'0'0'1248'0'0,"7"9"-992"0"0,-1 4-256 0 0,0 8 0 0 0,4 4 1360 0 0,-3 5 224 0 0,1 4 48 0 0,-2 4 0 0 0,4 4-272 0 0,-1-1-56 0 0,0-2-16 0 0,-1-2 0 0 0,1-4-816 0 0,2-4-168 0 0,-3-3-32 0 0,3-5-7720 0 0,0-5-1544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14711 0 0,'21'297'4674'0'0,"-17"-246"-3133"0"0,3-1 0 0 0,2 0 0 0 0,23 72 0 0 0,-6-44 1096 0 0,52 103 0 0 0,-7-52-1133 0 0,-14-29-1269 0 0,-24-38-184 0 0,3-2 0 0 0,2-1 1 0 0,52 60-1 0 0,-54-80-51 0 0,1 0 0 0 0,81 62 0 0 0,102 45 0 0 0,-164-115-276 0 0,2-2-1 0 0,1-2 1 0 0,2-4-1 0 0,0-2 1 0 0,108 23-1 0 0,-25-19-7263 0 0,5-6-2581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1 711 7631 0 0,'13'-100'698'0'0,"37"-360"2263"0"0,-49 442-2044 0 0,-1 0-1 0 0,-1 1 1 0 0,0-1-1 0 0,-1 1 1 0 0,-1-1-1 0 0,-6-21 1 0 0,9 39-861 0 0,0 0 0 0 0,0-1 0 0 0,0 1 0 0 0,0 0-1 0 0,0 0 1 0 0,0 0 0 0 0,0 0 0 0 0,0-1 0 0 0,0 1 0 0 0,0 0 0 0 0,-1 0 0 0 0,1 0 0 0 0,0-1 0 0 0,0 1-1 0 0,0 0 1 0 0,0 0 0 0 0,0 0 0 0 0,0 0 0 0 0,0-1 0 0 0,0 1 0 0 0,-1 0 0 0 0,1 0 0 0 0,0 0 0 0 0,0 0 0 0 0,0 0-1 0 0,0 0 1 0 0,-1-1 0 0 0,1 1 0 0 0,0 0 0 0 0,0 0 0 0 0,0 0 0 0 0,0 0 0 0 0,-1 0 0 0 0,1 0 0 0 0,0 0 0 0 0,0 0-1 0 0,0 0 1 0 0,-1 0 0 0 0,1 0 0 0 0,-5 8 1056 0 0,-1 14 41 0 0,3-1-370 0 0,1 0 0 0 0,0 0 0 0 0,2 31 0 0 0,11 65 707 0 0,-7-88-1241 0 0,1 16 126 0 0,16 119 1546 0 0,-15-137-1359 0 0,0 0 1 0 0,2-1-1 0 0,21 50 0 0 0,-26-68-556 0 0,1-1 1 0 0,1-1-1 0 0,-1 1 1 0 0,1-1-1 0 0,9 10 1 0 0,-14-16-120 0 0,1 0 1 0 0,-1 1 0 0 0,1-1-1 0 0,-1 0 1 0 0,1 0 0 0 0,0 0-1 0 0,-1 0 1 0 0,1 0 0 0 0,-1 1-1 0 0,1-1 1 0 0,-1 0 0 0 0,1 0 0 0 0,0-1-1 0 0,-1 1 1 0 0,1 0 0 0 0,-1 0-1 0 0,1 0 1 0 0,-1 0 0 0 0,1 0-1 0 0,-1-1 1 0 0,1 1 0 0 0,0-1-1 0 0,10-5-6775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13391 0 0,'-3'10'496'0'0,"-1"0"-1"0"0,-5 11 1 0 0,5-12-216 0 0,0 0-1 0 0,-4 16 1 0 0,4-10 684 0 0,2 1 0 0 0,-1 0 1 0 0,2-1-1 0 0,0 1 0 0 0,3 27 0 0 0,-1-36-503 0 0,0 0-1 0 0,1 0 0 0 0,-1 0 0 0 0,2 0 1 0 0,-1 0-1 0 0,5 9 0 0 0,-5-12-230 0 0,1 0 0 0 0,-1-1 1 0 0,1 1-1 0 0,-1-1 0 0 0,1 1 1 0 0,0-1-1 0 0,0 0 0 0 0,1-1 0 0 0,-1 1 1 0 0,1 0-1 0 0,6 3 0 0 0,-8-5-173 0 0,1 0-1 0 0,-1 0 1 0 0,1 0 0 0 0,-1 0 0 0 0,1 0-1 0 0,-1 0 1 0 0,1-1 0 0 0,0 0-1 0 0,-1 1 1 0 0,1-1 0 0 0,0 0 0 0 0,0 0-1 0 0,-1 0 1 0 0,1-1 0 0 0,4 0-1 0 0,-3 0-2 0 0,-1-1-1 0 0,1 1 1 0 0,0-1-1 0 0,0 0 1 0 0,-1 0-1 0 0,1-1 1 0 0,-1 1-1 0 0,0 0 1 0 0,4-5-1 0 0,2-2-6 0 0,0-1-1 0 0,-1 0 1 0 0,-1-1-1 0 0,0 0 1 0 0,8-17-1 0 0,-4 7-229 0 0,-2 0 0 0 0,-1-1 0 0 0,6-23 0 0 0,-8 21-1598 0 0,2-29 0 0 0,-6 41 426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10967 0 0,'-4'0'185'0'0,"1"1"-1"0"0,-1-1 1 0 0,0 1-1 0 0,1-1 0 0 0,-1 1 1 0 0,1 0-1 0 0,-1 1 1 0 0,1-1-1 0 0,-1 0 1 0 0,1 1-1 0 0,0 0 0 0 0,-5 3 1 0 0,3-1 250 0 0,0 0 0 0 0,0 0 1 0 0,1 1-1 0 0,0 0 0 0 0,-1 0 0 0 0,-5 9 0 0 0,4-3 146 0 0,0 1-1 0 0,0 0 0 0 0,1 0 1 0 0,1 0-1 0 0,0 1 1 0 0,-4 19-1 0 0,7-26-302 0 0,1 0 1 0 0,0 0-1 0 0,0 0 1 0 0,0 0 0 0 0,1 0-1 0 0,0-1 1 0 0,0 1-1 0 0,0 0 1 0 0,1 0-1 0 0,0 0 1 0 0,0-1-1 0 0,0 1 1 0 0,6 9-1 0 0,-7-13-225 0 0,0 0-1 0 0,0-1 1 0 0,1 1 0 0 0,-1 0-1 0 0,1 0 1 0 0,-1-1-1 0 0,1 1 1 0 0,-1-1-1 0 0,1 1 1 0 0,0-1-1 0 0,0 0 1 0 0,0 0-1 0 0,0 0 1 0 0,0 0 0 0 0,0 0-1 0 0,0 0 1 0 0,0 0-1 0 0,0-1 1 0 0,0 1-1 0 0,0-1 1 0 0,0 0-1 0 0,1 1 1 0 0,-1-1-1 0 0,0 0 1 0 0,0 0 0 0 0,0 0-1 0 0,1-1 1 0 0,-1 1-1 0 0,0 0 1 0 0,0-1-1 0 0,0 1 1 0 0,0-1-1 0 0,0 0 1 0 0,0 0-1 0 0,0 0 1 0 0,0 0-1 0 0,0 0 1 0 0,0 0 0 0 0,3-3-1 0 0,0 0-72 0 0,0-1 1 0 0,0 1-1 0 0,0-1 1 0 0,-1 0-1 0 0,1-1 0 0 0,-1 1 1 0 0,-1-1-1 0 0,1 1 0 0 0,4-11 1 0 0,2-8-783 0 0,9-28 0 0 0,-13 34 189 0 0,-2 8 276 0 0,-3 5 30 0 0,1 0-1 0 0,0 0 0 0 0,0 1 1 0 0,0-1-1 0 0,4-6 0 0 0,-6 11 304 0 0,1 0-1 0 0,-1 0 1 0 0,0 0-1 0 0,0 0 0 0 0,1 0 1 0 0,-1 0-1 0 0,0 0 1 0 0,1 0-1 0 0,-1 0 1 0 0,0 0-1 0 0,0 1 1 0 0,1-1-1 0 0,-1 0 1 0 0,0 0-1 0 0,1 0 0 0 0,-1 0 1 0 0,0 0-1 0 0,0 0 1 0 0,0 1-1 0 0,1-1 1 0 0,-1 0-1 0 0,0 0 1 0 0,0 0-1 0 0,1 1 1 0 0,-1-1-1 0 0,0 0 0 0 0,0 0 1 0 0,0 1-1 0 0,0-1 1 0 0,0 0-1 0 0,1 0 1 0 0,-1 1-1 0 0,0-1 1 0 0,6 10 98 0 0,2 12 377 0 0,0 2-1 0 0,4 27 1 0 0,1-2 457 0 0,17 97 1048 0 0,-25-115-1659 0 0,10 90 815 0 0,-4 0 0 0 0,-7 150-1 0 0,-6-234-1006 0 0,0-1 0 0 0,-3 0 0 0 0,-10 45 0 0 0,13-73-90 0 0,-1-1 1 0 0,1 1-1 0 0,-1-1 1 0 0,0 1-1 0 0,-1-1 0 0 0,0 0 1 0 0,0-1-1 0 0,0 1 0 0 0,-9 8 1 0 0,11-13-19 0 0,0 1 0 0 0,0-1 0 0 0,0-1 0 0 0,-1 1 0 0 0,1 0 0 0 0,-1-1 0 0 0,1 1 0 0 0,-1-1 0 0 0,0 0 0 0 0,0 0 0 0 0,1 0 0 0 0,-1 0 0 0 0,0 0 0 0 0,0-1 0 0 0,0 1 0 0 0,0-1 0 0 0,0 0 0 0 0,0 1 0 0 0,0-2-1 0 0,0 1 1 0 0,0 0 0 0 0,0-1 0 0 0,0 1 0 0 0,0-1 0 0 0,0 0 0 0 0,0 0 0 0 0,-4-2 0 0 0,0 0 37 0 0,0 0 0 0 0,0-1-1 0 0,0 0 1 0 0,1 0 0 0 0,0-1 0 0 0,0 0-1 0 0,0 0 1 0 0,0 0 0 0 0,1-1-1 0 0,0 0 1 0 0,-7-10 0 0 0,6 7-9 0 0,2 0 0 0 0,-1 0 1 0 0,1 0-1 0 0,1 0 0 0 0,0 0 0 0 0,0-1 0 0 0,1 0 1 0 0,-2-11-1 0 0,2 0-10 0 0,2 1 1 0 0,0 0 0 0 0,1 0-1 0 0,1 0 1 0 0,1 0-1 0 0,0 0 1 0 0,2 0 0 0 0,9-26-1 0 0,38-88 69 0 0,17-50 11 0 0,-50 129-2125 0 0,1-1-5008 0 0,-10 19-3178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3599 0 0,'-2'3'1480'0'0,"1"-1"347"0"0,1 1 0 0 0,0-1 1 0 0,0 0-1 0 0,0 0 0 0 0,0 0 0 0 0,0 0 0 0 0,1 4 0 0 0,-1-3-2885 0 0,23 147 6529 0 0,1 16-3617 0 0,-11 147 2387 0 0,-13-272-3731 0 0,-8 141 1455 0 0,12-199-1967 0 0,0 0 1 0 0,2 0-1 0 0,0 0 1 0 0,1 0-1 0 0,1 1 1 0 0,13-21-1 0 0,-11 24-51 0 0,1 1 1 0 0,0 0-1 0 0,1 0 0 0 0,0 1 0 0 0,1 1 0 0 0,0 0 0 0 0,16-8 0 0 0,-21 13 65 0 0,1 0 0 0 0,0 1 1 0 0,0 0-1 0 0,0 1 0 0 0,0 0 0 0 0,0 1 0 0 0,1-1 0 0 0,-1 2 0 0 0,1-1 0 0 0,0 1 1 0 0,-1 1-1 0 0,1 0 0 0 0,12 1 0 0 0,-20 0-9 0 0,0-1 0 0 0,0 0 0 0 0,0 1 0 0 0,0-1-1 0 0,0 1 1 0 0,0 0 0 0 0,-1 0 0 0 0,1 0 0 0 0,0-1 0 0 0,0 2 0 0 0,-1-1 0 0 0,1 0 0 0 0,-1 0 0 0 0,1 0-1 0 0,-1 1 1 0 0,1-1 0 0 0,-1 1 0 0 0,1 1 0 0 0,0-1 8 0 0,-1 1 0 0 0,0 0 0 0 0,0 0 0 0 0,0-1 0 0 0,0 1 0 0 0,0 0 0 0 0,0 0 0 0 0,-1 0 0 0 0,0 0 0 0 0,1 5 0 0 0,-2 3 18 0 0,0 0 1 0 0,-1 0-1 0 0,0 0 0 0 0,0 0 1 0 0,-6 14-1 0 0,0-5-29 0 0,-1 0 0 0 0,-1-1 0 0 0,0 0 0 0 0,-1-1 0 0 0,-1 0 0 0 0,-1 0 0 0 0,-1-2 0 0 0,0 1 0 0 0,-29 24 0 0 0,9-14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5119 0 0,'0'0'552'0'0,"11"3"1552"0"0,0 0 400 0 0,0-3 88 0 0,2 2 8 0 0,-1-1-1496 0 0,-1 1-304 0 0,1-1-56 0 0,3 2-8 0 0,-2-1-504 0 0,2-1-96 0 0,-2 1-16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22463 0 0,'9'3'441'0'0,"-1"0"-1"0"0,0 1 1 0 0,0 0 0 0 0,0 0-1 0 0,11 9 1 0 0,35 31-551 0 0,-36-28 551 0 0,30 27 646 0 0,47 56 0 0 0,33 56 1455 0 0,-105-123-2136 0 0,-1 0-1 0 0,-2 2 1 0 0,-1 0 0 0 0,14 39 0 0 0,46 149 173 0 0,-60-154-576 0 0,19 127 0 0 0,-12 73-4 0 0,-19 18 1 0 0,-16 0 0 0 0,-61 460-527 0 0,51-589 262 0 0,-8 50-1618 0 0,8-71-6467 0 0,6-55-1017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 12607 0 0,'6'-7'4914'0'0,"-6"22"-1888"0"0,-6 23 418 0 0,-11 27-1735 0 0,13-53-2354 0 0,0 0 0 0 0,-1 1-1 0 0,-7 11 1 0 0,-13 10-6869 0 0,12-15 756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5383 0 0,'-5'27'416'0'0,"5"-26"-411"0"0,0-1 0 0 0,1 0-1 0 0,-1 0 1 0 0,0 1 0 0 0,0-1-1 0 0,0 0 1 0 0,1 0 0 0 0,-1 1-1 0 0,0-1 1 0 0,0 0 0 0 0,1 0 0 0 0,-1 0-1 0 0,0 1 1 0 0,1-1 0 0 0,-1 0-1 0 0,0 0 1 0 0,1 0 0 0 0,-1 0-1 0 0,0 0 1 0 0,0 0 0 0 0,1 0-1 0 0,-1 0 1 0 0,0 0 0 0 0,1 0-1 0 0,-1 0 1 0 0,0 0 0 0 0,1 0-1 0 0,-1 0 1 0 0,0 0 0 0 0,1 0-1 0 0,-1 0 1 0 0,0 0 0 0 0,1 0-1 0 0,18-4 187 0 0,-10 2 310 0 0,8 1 325 0 0,-1 1 1 0 0,1 1-1 0 0,0 0 1 0 0,0 1-1 0 0,26 7 0 0 0,82 31 2720 0 0,-65-20-2581 0 0,-38-13-651 0 0,317 113 3160 0 0,-82-17-1342 0 0,151 63 1380 0 0,-136-56-1602 0 0,219 103 845 0 0,-245-99-2120 0 0,-121-59-711 0 0,4 16-1259 0 0,-96-51-221 0 0,-2 1-5314 0 0,-6-2-2177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6559 0 0,'0'0'60'0'0,"0"0"-1"0"0,0 1 0 0 0,0-1 1 0 0,0 0-1 0 0,0 0 0 0 0,0 0 1 0 0,0 0-1 0 0,0 0 0 0 0,0 1 1 0 0,0-1-1 0 0,0 0 0 0 0,0 0 1 0 0,0 0-1 0 0,0 0 0 0 0,1 0 1 0 0,-1 0-1 0 0,0 0 0 0 0,0 1 0 0 0,0-1 1 0 0,0 0-1 0 0,0 0 0 0 0,0 0 1 0 0,0 0-1 0 0,1 0 0 0 0,-1 0 1 0 0,0 0-1 0 0,0 0 0 0 0,0 0 1 0 0,0 0-1 0 0,0 0 0 0 0,0 0 1 0 0,1 0-1 0 0,-1 0 0 0 0,0 0 1 0 0,0 0-1 0 0,0 0 0 0 0,0 0 1 0 0,0 0-1 0 0,1 0 0 0 0,-1 0 1 0 0,0 0-1 0 0,0 0 0 0 0,0 0 1 0 0,0 0-1 0 0,9-3 1783 0 0,-6 2-1680 0 0,4 0 253 0 0,0 0 0 0 0,0 0 1 0 0,0 0-1 0 0,0 1 1 0 0,-1 1-1 0 0,1-1 0 0 0,0 1 1 0 0,0 0-1 0 0,0 0 0 0 0,11 4 1 0 0,6 4 570 0 0,35 16 0 0 0,84 55 1240 0 0,-67-35-1667 0 0,625 408 3985 0 0,-416-265-3727 0 0,-132-89-369 0 0,33 12 226 0 0,-67-42-246 0 0,-109-63-607 0 0,155 87 1389 0 0,-79-55-2852 0 0,-60-28-2116 0 0,37 7 0 0 0,-19-9-4562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10479 0 0,'0'0'806'0'0,"-6"5"495"0"0,3 0-779 0 0,-1-1 0 0 0,1 1 0 0 0,0 1 1 0 0,1-1-1 0 0,-1 0 0 0 0,1 1 0 0 0,-2 8 0 0 0,0-4 188 0 0,-45 162 4957 0 0,40-136-5449 0 0,-7 21 142 0 0,-1 5-698 0 0,7-21-5872 0 0,8-28-1161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11311 0 0,'9'-3'1208'0'0,"-2"10"-1208"0"0,-1-1 0 0 0,1-2 1712 0 0,-1 1 304 0 0,-2-1 56 0 0,1 1 8 0 0,1-1-1312 0 0,1 2-256 0 0,-3 3-64 0 0,2-1 0 0 0,0 1-352 0 0,-1 0-96 0 0,-2-2 0 0 0,0 1-6024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73 6415 0 0,'-28'30'673'0'0,"17"-18"3973"0"0,11-12-4515 0 0,-1 0 0 0 0,1 0 0 0 0,0 0 0 0 0,0 0-1 0 0,0 1 1 0 0,0-1 0 0 0,-1 0 0 0 0,1 0 0 0 0,0 1 0 0 0,0-1 0 0 0,0 0 0 0 0,0 0-1 0 0,0 0 1 0 0,0 1 0 0 0,0-1 0 0 0,0 0 0 0 0,0 0 0 0 0,0 1 0 0 0,0-1 0 0 0,0 0 0 0 0,0 0-1 0 0,0 1 1 0 0,0-1 0 0 0,0 0 0 0 0,0 0 0 0 0,0 1 0 0 0,0-1 0 0 0,0 0 0 0 0,0 0-1 0 0,0 1 1 0 0,0-1 0 0 0,0 0 0 0 0,0 0 0 0 0,1 0 0 0 0,-1 1 0 0 0,0-1 0 0 0,0 0-1 0 0,0 0 1 0 0,0 0 0 0 0,1 1 0 0 0,-1-1 0 0 0,0 0 0 0 0,0 0 0 0 0,0 0 0 0 0,1 0 0 0 0,-1 0-1 0 0,0 1 1 0 0,0-1 0 0 0,0 0 0 0 0,1 0 0 0 0,-1 0 0 0 0,0 0 0 0 0,0 0 0 0 0,1 0-1 0 0,-1 0 1 0 0,0 0 0 0 0,0 0 0 0 0,1 0 0 0 0,-1 0 0 0 0,16 2 1768 0 0,-11-2-1577 0 0,-1-1-1 0 0,1 1 1 0 0,0-1 0 0 0,-1 0 0 0 0,1-1 0 0 0,-1 1-1 0 0,0-1 1 0 0,7-3 0 0 0,33-22 1170 0 0,-21 13-775 0 0,3-2-142 0 0,-8 4-379 0 0,1 1 0 0 0,28-11 1 0 0,-42 19-181 0 0,1 1 1 0 0,-1 1 0 0 0,1-1 0 0 0,0 1 0 0 0,0 0 0 0 0,-1 0 0 0 0,1 1 0 0 0,0 0 0 0 0,0 0-1 0 0,0 0 1 0 0,0 0 0 0 0,0 1 0 0 0,9 3 0 0 0,-12-3-4 0 0,0 0 1 0 0,0 1-1 0 0,0 0 0 0 0,-1 0 1 0 0,1-1-1 0 0,-1 2 0 0 0,1-1 1 0 0,-1 0-1 0 0,0 0 1 0 0,1 1-1 0 0,-1-1 0 0 0,0 1 1 0 0,-1 0-1 0 0,1-1 0 0 0,0 1 1 0 0,-1 0-1 0 0,0 0 0 0 0,0 0 1 0 0,2 5-1 0 0,0 1 108 0 0,-1 1 0 0 0,0 0 0 0 0,0 0 0 0 0,-1-1 0 0 0,0 13 0 0 0,-1 13 238 0 0,-1-1-1 0 0,-2 0 0 0 0,-1 0 0 0 0,-2 0 0 0 0,-11 37 1 0 0,16-69-372 0 0,1 0 1 0 0,-1 0 0 0 0,0 0-1 0 0,0 0 1 0 0,0 0 0 0 0,0-1-1 0 0,0 1 1 0 0,0 0 0 0 0,0-1 0 0 0,-1 1-1 0 0,1-1 1 0 0,0 1 0 0 0,-1-1-1 0 0,0 0 1 0 0,1 1 0 0 0,-4 1-1 0 0,3-4-324 0 0,1 0-1 0 0,-1 0 1 0 0,0 0-1 0 0,0 0 1 0 0,1 0-1 0 0,-1-1 1 0 0,0 1-1 0 0,-1-3 1 0 0,2 3-487 0 0,-9-9-5941 0 0,1-1-1990 0 0</inkml:trace>
  <inkml:trace contextRef="#ctx0" brushRef="#br0" timeOffset="1">154 107 4287 0 0,'0'0'332'0'0,"-1"2"-220"0"0,0 14 869 0 0,0-7 809 0 0,0 1 1 0 0,-4 13-1 0 0,-21 92 5205 0 0,5-20-4163 0 0,19-67-2152 0 0,1-7-535 0 0,1-23-567 0 0,1 0 0 0 0,0 1 1 0 0,0-1-1 0 0,0 1 0 0 0,0-1 0 0 0,0 1 0 0 0,0-1 0 0 0,1 1 1 0 0,-1 0-1 0 0,2-2 0 0 0,0 0-1684 0 0,10-10-4348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55 129 11023 0 0,'14'86'2138'0'0,"0"6"1229"0"0,-3-10 734 0 0,-6-56-2559 0 0,21 85 3518 0 0,-22-96-4442 0 0,2 0 0 0 0,0-1 1 0 0,0 0-1 0 0,1 0 0 0 0,12 17 0 0 0,-16-26-585 0 0,0-1 1 0 0,1 0-1 0 0,-1 0 0 0 0,1-1 0 0 0,0 1 0 0 0,0-1 0 0 0,0 0 0 0 0,1 0 0 0 0,-1 0 0 0 0,1 0 0 0 0,0-1 0 0 0,-1 0 0 0 0,9 3 1 0 0,-6-3 33 0 0,0-1 1 0 0,1 0-1 0 0,-1 0 1 0 0,0 0-1 0 0,1-1 1 0 0,-1 0 0 0 0,1-1-1 0 0,11-1 1 0 0,3-4 58 0 0,0 0-1 0 0,0-2 1 0 0,-1 0 0 0 0,0-1 0 0 0,23-14 0 0 0,86-55-126 0 0,-122 73 0 0 0,-4 2-13 0 0</inkml:trace>
  <inkml:trace contextRef="#ctx0" brushRef="#br0" timeOffset="1">1 33 16415 0 0,'0'0'1262'0'0,"1"2"-817"0"0,-1-1-329 0 0,1 0 0 0 0,0 0 0 0 0,0 0 1 0 0,0 0-1 0 0,0 0 0 0 0,0 0 0 0 0,0 0 0 0 0,0 0 1 0 0,0-1-1 0 0,0 1 0 0 0,0 0 0 0 0,0-1 0 0 0,0 1 1 0 0,1-1-1 0 0,-1 1 0 0 0,0-1 0 0 0,0 1 0 0 0,1-1 1 0 0,-1 0-1 0 0,0 0 0 0 0,2 0 0 0 0,4 1 826 0 0,0-2 0 0 0,-1 1 0 0 0,9-2 0 0 0,-13 1-970 0 0,98-20 1591 0 0,-7 0-1428 0 0,-84 20-122 0 0,-1 0-1 0 0,0 0 0 0 0,0 1 0 0 0,0 0 0 0 0,12 1 0 0 0,-17-1-12 0 0,0 1-1 0 0,0 0 1 0 0,0 0 0 0 0,0 0-1 0 0,0 0 1 0 0,0 0 0 0 0,0 1-1 0 0,0-1 1 0 0,0 1-1 0 0,0 0 1 0 0,-1 0 0 0 0,1 0-1 0 0,-1 0 1 0 0,1 0 0 0 0,-1 1-1 0 0,2 2 1 0 0,12 19 43 0 0,-1 1-1 0 0,-1 0 0 0 0,12 34 1 0 0,-8-19 159 0 0,149 290 3309 0 0,-134-257-3432 0 0,-29-61-114 0 0,-5-5-966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0 7455 0 0,'-7'2'309'0'0,"-1"1"-1"0"0,1-1 0 0 0,0 1 0 0 0,0 0 0 0 0,0 0 0 0 0,0 1 1 0 0,0 0-1 0 0,-6 6 0 0 0,8-6 363 0 0,0 1 0 0 0,0-1 0 0 0,1 1 0 0 0,0 0 0 0 0,0 1 0 0 0,-4 5 0 0 0,-1 4-66 0 0,-24 38-673 0 0,27-45-763 0 0,0 0-1 0 0,0-1 1 0 0,-1 1-1 0 0,-9 6 1 0 0,13-11 478 0 0,0 0 0 0 0,0 0 0 0 0,1 1 0 0 0,-5 6 0 0 0,5-7 207 0 0,1-1 1 0 0,-1 1 0 0 0,0-1 0 0 0,0 1 0 0 0,0-1-1 0 0,0 0 1 0 0,-1 0 0 0 0,1 0 0 0 0,-1 0 0 0 0,-2 2-1 0 0,-26 14 8785 0 0,33-19-7478 0 0,87-55 5730 0 0,-47 33-4645 0 0,61-25 0 0 0,-77 38-2328 0 0,19-8 1267 0 0,-14 9-9576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7567 0 0,'-2'8'672'0'0,"1"-1"-536"0"0,-2 2 1560 0 0,1 0 320 0 0,2 1 56 0 0,0-1 8 0 0,0 1-304 0 0,0 0-64 0 0,0-1-16 0 0,5 0 0 0 0,-1-2-1312 0 0,1 1-256 0 0,0-3-64 0 0,3 3-6368 0 0,-1 2-1280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44 144 3367 0 0,'-1'-2'89'0'0,"-2"0"-18"0"0,-10 2 245 0 0,11 0-85 0 0,1 0 0 0 0,0 0-1 0 0,-1 0 1 0 0,1 0-1 0 0,0 1 1 0 0,-1-1-1 0 0,1 0 1 0 0,0 1-1 0 0,0-1 1 0 0,-1 1-1 0 0,1-1 1 0 0,0 1-1 0 0,0-1 1 0 0,0 1-1 0 0,0 0 1 0 0,0 0 0 0 0,0-1-1 0 0,0 1 1 0 0,0 0-1 0 0,-2 2 1 0 0,3-3-161 0 0,1 1 0 0 0,-1-1 0 0 0,0 1 0 0 0,0-1 0 0 0,0 0 0 0 0,1 1 0 0 0,-1-1 0 0 0,0 1 0 0 0,1-1 0 0 0,-1 0 0 0 0,0 1 0 0 0,0-1 0 0 0,1 0 0 0 0,-1 1 0 0 0,1-1 0 0 0,-1 0 0 0 0,0 0 0 0 0,1 1 0 0 0,-1-1 0 0 0,1 0 0 0 0,-1 0 0 0 0,0 0 0 0 0,1 0 0 0 0,-1 0 0 0 0,1 1 0 0 0,0-1 0 0 0,13 4 273 0 0,-13-4-343 0 0,9 2 442 0 0,1 0 1 0 0,-1 0-1 0 0,0-1 1 0 0,21-1-1 0 0,42-8 742 0 0,-35 4-667 0 0,39-4 362 0 0,163-14 929 0 0,-146 15-1206 0 0,67-4 235 0 0,-124 11-684 0 0,184 2 750 0 0,239 18-62 0 0,-419-19-824 0 0,358-16-31 0 0,-370 17-336 0 0,-42 4 348 0 0,0 0 0 0 0,0-1 0 0 0,-1-1 0 0 0,0 0 0 0 0,-27 3 0 0 0,-1 2-14 0 0,-14 4-97 0 0,-95 19-318 0 0,91-21 431 0 0,-41 4 0 0 0,-137 14 254 0 0,222-27-106 0 0,-27 7 1 0 0,29-5-27 0 0,0-1 1 0 0,-19 2 0 0 0,-3 0 134 0 0,34-5-230 0 0,0 0 0 0 0,0 0 0 0 0,1 0 0 0 0,-1 0 0 0 0,0 0 0 0 0,0-1 0 0 0,0 1 0 0 0,-2-2 0 0 0,-8 0 44 0 0,11 2-67 0 0,1-1-1 0 0,0 1 1 0 0,0 0 0 0 0,0 0 0 0 0,0 0 0 0 0,-1 0-1 0 0,1 0 1 0 0,0 0 0 0 0,0 0 0 0 0,0 0-1 0 0,-1 0 1 0 0,1 0 0 0 0,0 1 0 0 0,0-1-1 0 0,0 0 1 0 0,0 0 0 0 0,0 0 0 0 0,-1 0 0 0 0,1 0-1 0 0,0 0 1 0 0,0 0 0 0 0,0 0 0 0 0,0 0-1 0 0,0 0 1 0 0,-1 1 0 0 0,1-1 0 0 0,0 0-1 0 0,0 0 1 0 0,0 0 0 0 0,0 0 0 0 0,0 0 0 0 0,0 1-1 0 0,0-1 1 0 0,0 0 0 0 0,-1 0 0 0 0,1 0-1 0 0,0 0 1 0 0,0 1 0 0 0,0-1 0 0 0,0 0-1 0 0,0 0 1 0 0,5 1 332 0 0,30-11-126 0 0,-23 6-205 0 0,0 1 0 0 0,24-3-1 0 0,334-43 500 0 0,-85 3-488 0 0,-157 23 36 0 0,38-5 24 0 0,-148 26-76 0 0,-8 3 0 0 0,-10 2 0 0 0,-7 1 0 0 0,-11 6 0 0 0,-1-1 0 0 0,-39 13 0 0 0,17-7 0 0 0,-117 36 115 0 0,95-33-6 0 0,-315 75 508 0 0,345-87-212 0 0,0 3-1 0 0,-44 16 1 0 0,75-24-180 0 0,11-1-210 0 0,0 0-1 0 0,-1-1 1 0 0,1 0-1 0 0,-1 0 1 0 0,1-1-1 0 0,13-4 1 0 0,10-2-5 0 0,200-35-10 0 0,-180 31 0 0 0,53-18 0 0 0,-30 8 0 0 0,-26 9-43 0 0,32-9-73 0 0,-60 16-38 0 0,-21 6 152 0 0,0 0 0 0 0,0 0 0 0 0,0 0 1 0 0,0 0-1 0 0,0 0 0 0 0,0 1 0 0 0,0-1 0 0 0,0 0 0 0 0,0 0 1 0 0,0 0-1 0 0,0 0 0 0 0,0 0 0 0 0,0 0 0 0 0,0 0 1 0 0,0 0-1 0 0,0 0 0 0 0,0 0 0 0 0,0 0 0 0 0,0 0 1 0 0,0 0-1 0 0,0 0 0 0 0,0 0 0 0 0,0 0 0 0 0,0 0 1 0 0,0 0-1 0 0,0 1 0 0 0,0-1 0 0 0,0 0 0 0 0,0 0 0 0 0,0 0 1 0 0,0 0-1 0 0,0 0 0 0 0,0 0 0 0 0,0 0 0 0 0,0 0 1 0 0,0 0-1 0 0,0 0 0 0 0,0 0 0 0 0,1 0 0 0 0,-1 0 1 0 0,-17 9-12 0 0,-38 15 102 0 0,-84 25 1 0 0,-63 5-46 0 0,-31 9 10 0 0,-70 26 306 0 0,233-69-173 0 0,-24 1 797 0 0,181-38-696 0 0,380-120-464 0 0,-331 98 167 0 0,-128 37 6 0 0,-140 39 226 0 0,-225 95-1 0 0,342-125-137 0 0,-11 4 264 0 0,1 0 0 0 0,-2-2 0 0 0,-49 12-1 0 0,98-24-219 0 0,-1 1-100 0 0,23-6 0 0 0,140-49 68 0 0,-74 21-62 0 0,261-85-35 0 0,-328 107 0 0 0,162-70-107 0 0,-194 79 42 0 0,-23 3-187 0 0,-2 3 221 0 0,0 0 0 0 0,0 1 0 0 0,-27 7 0 0 0,-42 18-79 0 0,38-12 88 0 0,-152 42-27 0 0,35-12 30 0 0,135-37 80 0 0,8-1-39 0 0,0-2 1 0 0,0 0-1 0 0,0-1 1 0 0,0-1 0 0 0,-37 2-1 0 0,62-17 50 0 0,-3 8-72 0 0,1 0 0 0 0,-1 1 0 0 0,1-1 0 0 0,0 1 0 0 0,0 0 0 0 0,0 0 0 0 0,7-3 0 0 0,37-16 0 0 0,-31 15 0 0 0,20-10-37 0 0,122-48-66 0 0,-103 43 39 0 0,69-37-1 0 0,48-40-129 0 0,-126 73 126 0 0,-20 11 40 0 0,0-1-1 0 0,36-29 0 0 0,-63 45 25 0 0,0 0-1 0 0,1 0 1 0 0,-1 0 0 0 0,0 0 0 0 0,0 0 0 0 0,0 0 0 0 0,0 0 0 0 0,0 0-1 0 0,1 0 1 0 0,-1 0 0 0 0,0-1 0 0 0,0 1 0 0 0,0 0 0 0 0,0 0-1 0 0,0 0 1 0 0,1 0 0 0 0,-1 0 0 0 0,0 0 0 0 0,0 0 0 0 0,0-1 0 0 0,0 1-1 0 0,0 0 1 0 0,0 0 0 0 0,0 0 0 0 0,0 0 0 0 0,0 0 0 0 0,0-1-1 0 0,1 1 1 0 0,-1 0 0 0 0,0 0 0 0 0,0 0 0 0 0,0 0 0 0 0,0-1 0 0 0,0 1-1 0 0,0 0 1 0 0,0 0 0 0 0,0 0 0 0 0,0 0 0 0 0,0-1 0 0 0,0 1-1 0 0,-1 0 1 0 0,1 0 0 0 0,0 0 0 0 0,0 0 0 0 0,0-1 0 0 0,0 1-1 0 0,0 0 1 0 0,0 0 0 0 0,0 0 0 0 0,0 0 0 0 0,0 0 0 0 0,0 0 0 0 0,-1-1-1 0 0,1 1 1 0 0,0 0 0 0 0,0 0 0 0 0,0 0 0 0 0,0 0 0 0 0,0 0-1 0 0,-1 0 1 0 0,1 0 0 0 0,0 0 0 0 0,0 0 0 0 0,-1-1 0 0 0,-10 0-145 0 0,9 1 164 0 0,-32 1-20 0 0,0 1 1 0 0,0 2 0 0 0,-45 10 0 0 0,-8 2-58 0 0,-137 9 17 0 0,-23 3 14 0 0,77-10 31 0 0,119-13 0 0 0,-82 2 53 0 0,116-7-39 0 0,10-1-31 0 0,1 2 1 0 0,-1-1 0 0 0,-11 2-1 0 0,31-4-17 0 0,17-5-1718 0 0,1-1-4404 0 0,5-3-2159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 6391 0 0,'-10'-15'662'0'0,"8"17"-932"0"0,5-5-227 0 0,7-18 974 0 0,-9 20-435 0 0,-1 1 0 0 0,0 0 0 0 0,0 0 0 0 0,0 0 0 0 0,1-1 0 0 0,-1 1 0 0 0,0 0 0 0 0,0 0 0 0 0,1 0 0 0 0,-1 0 0 0 0,0-1 0 0 0,1 1 0 0 0,-1 0 0 0 0,0 0 0 0 0,0 0 0 0 0,1 0 0 0 0,-1 0 0 0 0,0 0 0 0 0,1 0 0 0 0,-1 0 0 0 0,0 0 0 0 0,1 0-1 0 0,-1 0 1 0 0,0 0 0 0 0,0 0 0 0 0,1 0 0 0 0,-1 0 0 0 0,0 0 0 0 0,1 0 0 0 0,-1 0 0 0 0,0 1 0 0 0,0-1 0 0 0,1 0 0 0 0,-1 0 0 0 0,0 0 0 0 0,0 0 0 0 0,1 1 0 0 0,10 7 931 0 0,-9-7-593 0 0,2 0 1325 0 0,4-5-1211 0 0,-7 4-117 0 0,4-1 297 0 0,1 2-1 0 0,-1-1 0 0 0,0 0 0 0 0,8 2 0 0 0,6 1 799 0 0,34-5 1093 0 0,-21 6-2292 0 0,-28-3-274 0 0,1-1-1 0 0,-1 1 0 0 0,1-1 0 0 0,-1 1 0 0 0,1-1 0 0 0,-1 0 0 0 0,1-1 0 0 0,-1 1 0 0 0,9-3 1 0 0,-6 1-361 0 0,21-8-56 0 0,-10 2-5002 0 0,-5 1-494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83 142 5695 0 0,'-67'71'3708'0'0,"63"-67"-2880"0"0,3-3-490 0 0,-1 1 0 0 0,1-1 0 0 0,0 1 0 0 0,0 0 0 0 0,0-1 0 0 0,0 1 0 0 0,0 0 0 0 0,1 0 0 0 0,-1-1 0 0 0,0 1 0 0 0,0 4 3390 0 0,11-7-3339 0 0,-1-1 1 0 0,1 0 0 0 0,-1 0 0 0 0,0-1 0 0 0,0 0-1 0 0,0-1 1 0 0,0 0 0 0 0,0 0 0 0 0,9-7 0 0 0,28-12 362 0 0,9 0-91 0 0,2-1 87 0 0,2 2 0 0 0,82-20-1 0 0,2 9 969 0 0,-47 1 16 0 0,-91 26-1365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2935 0 0,'1'7'43'0'0,"0"-1"0"0"0,0 1-1 0 0,0-1 1 0 0,-1 1 0 0 0,-1 9-1 0 0,1 3 4711 0 0,2 14-1769 0 0,0 27-123 0 0,-6-9-842 0 0,-13 59 1 0 0,2-11-1277 0 0,14-91-1053 0 0,-3 21 626 0 0,4-10-5504 0 0,1-9-570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6967 0 0,'3'-1'82'0'0,"0"0"-1"0"0,-1 0 1 0 0,1 0 0 0 0,0-1-1 0 0,0 1 1 0 0,-1-1-1 0 0,1 0 1 0 0,-1 0-1 0 0,5-3 1 0 0,4-4 801 0 0,3 0 680 0 0,-9 7-944 0 0,-1-1 0 0 0,1 0 0 0 0,-1 0-1 0 0,0 0 1 0 0,7-8 0 0 0,-9 10-387 0 0,0-1 0 0 0,0 0 0 0 0,0 1 0 0 0,0-1 0 0 0,0 1 0 0 0,0 0 0 0 0,1 0 0 0 0,-1 0 0 0 0,4-1 0 0 0,-6 2-221 0 0,0 0 0 0 0,1-1 0 0 0,-1 1 0 0 0,1 0 0 0 0,-1 0 0 0 0,0 0 0 0 0,1 0 0 0 0,-1 0 0 0 0,1 0 0 0 0,-1 0 0 0 0,1 0 0 0 0,-1 0 0 0 0,0 0 0 0 0,1 0 0 0 0,-1 0 0 0 0,1 0 0 0 0,-1 0 0 0 0,1 0 0 0 0,-1 0 0 0 0,0 0 0 0 0,1 0 0 0 0,-1 1 0 0 0,1-1 1 0 0,-1 0-1 0 0,0 0 0 0 0,1 1 0 0 0,-1-1 0 0 0,0 0 0 0 0,1 0 0 0 0,-1 1 0 0 0,0-1 0 0 0,1 0 0 0 0,-1 1 0 0 0,0-1 0 0 0,0 0 0 0 0,1 1 0 0 0,-1-1 0 0 0,0 1 0 0 0,0-1 0 0 0,0 0 0 0 0,0 1 0 0 0,0-1 0 0 0,1 1 0 0 0,-1-1 0 0 0,0 1 0 0 0,0-1 0 0 0,0 0 0 0 0,0 1 0 0 0,0-1 0 0 0,0 1 0 0 0,0-1 0 0 0,0 1 0 0 0,-1-1 0 0 0,1 1 0 0 0,0-1 0 0 0,0 0 0 0 0,0 1 0 0 0,0-1 0 0 0,-1 1 0 0 0,0 7-395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 4087 0 0,'-5'0'360'0'0,"-1"0"-288"0"0,6-4-72 0 0,-9 4 304 0 0,4 0 400 0 0,4 6-344 0 0,-3-3 72 0 0,1 3 16 0 0,3 3 0 0 0,1 1 0 0 0,-1 2-96 0 0,-1 8-24 0 0,1-4 0 0 0,1 9-2600 0 0,-1-7-512 0 0</inkml:trace>
  <inkml:trace contextRef="#ctx0" brushRef="#br0" timeOffset="1">23 267 5351 0 0,'0'-2'155'0'0,"-1"1"0"0"0,0-1 0 0 0,1 1 0 0 0,-1-1-1 0 0,0 1 1 0 0,0-1 0 0 0,0 1 0 0 0,0 0 0 0 0,0 0-1 0 0,0-1 1 0 0,-12-5 10634 0 0,17 7-10449 0 0,-1-1-103 0 0,0 0 0 0 0,1 1 0 0 0,-1-1 0 0 0,1 1 0 0 0,-1 0 0 0 0,1 0 0 0 0,-1 0-1 0 0,0 1 1 0 0,1-1 0 0 0,5 3 0 0 0,13 0 597 0 0,74 8 1298 0 0,174-13 1017 0 0,-260 2-3101 0 0,-1 0 0 0 0,1 1 0 0 0,0 0-1 0 0,15 4 1 0 0,-20-4-35 0 0,5 1 9 0 0,14 4 31 0 0,-7 4-21 0 0,-13-7-53 0 0,-1-1 0 0 0,1 0 0 0 0,-1 0 0 0 0,1-1 0 0 0,0 1 0 0 0,-1-1-1 0 0,1 1 1 0 0,0-1 0 0 0,6 1 0 0 0,30 2-674 0 0,-8-1-6544 0 0,-13 0-984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12695 0 0,'7'-5'1315'0'0,"-7"20"-235"0"0,-2 14 721 0 0,-5 66 595 0 0,5-42-2089 0 0,-1 14-133 0 0,4-25-5499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148 117 2935 0 0,'0'-1'214'0'0,"2"-2"-164"0"0,0 1 1 0 0,-1-1 0 0 0,0 0-1 0 0,0 0 1 0 0,0 0-1 0 0,0 0 1 0 0,0-1 0 0 0,-1 1-1 0 0,1-3 1 0 0,1-21 663 0 0,-1 8 575 0 0,-1 8 223 0 0,-3-1-715 0 0,1 6 1975 0 0,18 5-1414 0 0,0 1 321 0 0,-13 0-1531 0 0,-1 0 0 0 0,1 0 1 0 0,0 1-1 0 0,0-1 0 0 0,0 1 1 0 0,4 0-1 0 0,-6 0 77 0 0,15 0 451 0 0,-11 0-528 0 0,-4-1-99 0 0,1 1 1 0 0,-1-1-1 0 0,1 0 0 0 0,-1 0 1 0 0,0 1-1 0 0,1-1 0 0 0,-1 1 1 0 0,0 0-1 0 0,1-1 1 0 0,-1 1-1 0 0,1 1 0 0 0,1-1 92 0 0,0 1 1 0 0,1 0-1 0 0,-1-1 0 0 0,0 0 0 0 0,0 0 0 0 0,7 2 0 0 0,-7-3-105 0 0,1 1 0 0 0,-1 0 0 0 0,0 1 0 0 0,1-1 0 0 0,-1 0 0 0 0,6 4 0 0 0,-5-1 11 0 0,0-1 0 0 0,-1 1 0 0 0,1 0 0 0 0,-1 0 0 0 0,1 1 0 0 0,-1-1 0 0 0,-1 1 0 0 0,1-1 0 0 0,-1 1 0 0 0,1 0 1 0 0,-1 0-1 0 0,-1 0 0 0 0,3 8 0 0 0,1 4 150 0 0,0-1 86 0 0,-2 0 1 0 0,0 0-1 0 0,1 25 0 0 0,-2-23 11 0 0,0 13-43 0 0,-1-1-1 0 0,-4 40 1 0 0,-14 57-77 0 0,8-63-332 0 0,6-48-1521 0 0</inkml:trace>
  <inkml:trace contextRef="#ctx0" brushRef="#br0" timeOffset="1">196 382 4631 0 0,'1'5'180'0'0,"0"-1"0"0"0,-1 1-1 0 0,0 0 1 0 0,0-1-1 0 0,0 1 1 0 0,-1-1 0 0 0,0 7-1 0 0,-11 39 3206 0 0,6-26-2095 0 0,5-18-810 0 0,-1 0-1 0 0,-1 0 1 0 0,1 0-1 0 0,-6 8 0 0 0,-4 9 708 0 0,10-17-956 0 0,-7 17 437 0 0,-1-1 0 0 0,-1-1 0 0 0,-1 0 0 0 0,-18 26 0 0 0,7-12-103 0 0,17-23-255 0 0,-1-1 0 0 0,-10 13 0 0 0,13-19-129 0 0,1 0 1 0 0,0 1 0 0 0,-4 7 0 0 0,2-2 485 0 0,5-18-516 0 0,0 6-150 0 0,0 1 0 0 0,0 0 1 0 0,0 0-1 0 0,0-1 0 0 0,0 1 0 0 0,0 0 1 0 0,0 0-1 0 0,0-1 0 0 0,0 1 0 0 0,0 0 1 0 0,0-1-1 0 0,0 1 0 0 0,0 0 0 0 0,0 0 0 0 0,0-1 1 0 0,0 1-1 0 0,0 0 0 0 0,0 0 0 0 0,0-1 1 0 0,0 1-1 0 0,1 0 0 0 0,-1 0 0 0 0,0-1 1 0 0,0 1-1 0 0,0 0 0 0 0,0 0 0 0 0,1 0 0 0 0,-1-1 1 0 0,0 1-1 0 0,0 0 0 0 0,0 0 0 0 0,1 0 1 0 0,-1 0-1 0 0,0 0 0 0 0,0-1 0 0 0,1 1 1 0 0,-1 0-1 0 0,0 0 0 0 0,1 0 0 0 0,3-2 24 0 0,-1-1-1 0 0,1 0 1 0 0,-1 0 0 0 0,1 0-1 0 0,-1 0 1 0 0,0 0 0 0 0,0-1-1 0 0,0 1 1 0 0,-1-1 0 0 0,3-4-1 0 0,-2 4-47 0 0,0 0-1 0 0,0 0 0 0 0,0 0 0 0 0,0 0 1 0 0,0 0-1 0 0,1 1 0 0 0,5-5 1 0 0,19-5-490 0 0,-22 10 418 0 0,0 0 0 0 0,0 0 0 0 0,0 0 1 0 0,8-7-1 0 0,-7 4 87 0 0,-6 5 8 0 0,0-1 0 0 0,1 1 0 0 0,-1 0-1 0 0,0 0 1 0 0,1-1 0 0 0,0 1 0 0 0,-1 0 0 0 0,1 0-1 0 0,0 1 1 0 0,-1-1 0 0 0,1 0 0 0 0,0 0 0 0 0,0 1-1 0 0,2-1 1 0 0,1 0 0 0 0,0 0 0 0 0,1 0 0 0 0,-1-1 0 0 0,-1 1 0 0 0,1-1 0 0 0,0 0 0 0 0,0-1 0 0 0,5-3 0 0 0,-6 4 0 0 0,0 1 0 0 0,-1-1 0 0 0,1 1 0 0 0,0 0 0 0 0,-1 0 0 0 0,1 1 0 0 0,0-1 0 0 0,0 1 0 0 0,0 0 0 0 0,-1 0 0 0 0,1 0 0 0 0,0 0 0 0 0,7 2 0 0 0,15 7 0 0 0,-26-9 0 0 0,1 0 0 0 0,-1 0 0 0 0,0 0 0 0 0,0 0 0 0 0,0 0 0 0 0,0 0 0 0 0,0 0 0 0 0,1 0 0 0 0,-1 0 0 0 0,0 0 0 0 0,0 0 0 0 0,0 0 0 0 0,0 0 0 0 0,1 0 0 0 0,-1 0 0 0 0,0 0 0 0 0,0 0 0 0 0,0 0 0 0 0,0 1 0 0 0,0-1 0 0 0,1 0 0 0 0,-1 0 0 0 0,0 0 0 0 0,0 0 0 0 0,0 0 0 0 0,0 0 0 0 0,0 1 0 0 0,0-1 0 0 0,0 0 0 0 0,0 0 0 0 0,0 0 0 0 0,0 0 0 0 0,1 0 0 0 0,-1 1 0 0 0,0-1 0 0 0,0 0 0 0 0,0 0 0 0 0,0 0 0 0 0,0 0 0 0 0,0 1 0 0 0,0-1 0 0 0,0 0 0 0 0,0 0 0 0 0,0 0 0 0 0,0 0 0 0 0,0 1 0 0 0,0-1 0 0 0,-1 0 0 0 0,1 0 0 0 0,0 0 0 0 0,0 0 0 0 0,0 0 0 0 0,0 1 0 0 0,0-1 0 0 0,0 0 0 0 0,0 0 0 0 0,0 0 0 0 0,0 0 0 0 0,-1 0-1 0 0,1 0 1 0 0,0 1 0 0 0,0-1 0 0 0,0 0 0 0 0,0 0 0 0 0,-1 0 1 0 0,1 0-1 0 0,0 0 0 0 0,0 0 0 0 0,0 0 0 0 0,0 0 0 0 0,0 0 1 0 0,0 0-1 0 0,0 0 0 0 0,0 0 0 0 0,0 0 0 0 0,0 0 1 0 0,0 0-1 0 0,0 0 0 0 0,0 0 0 0 0,0 0 0 0 0,0 0 0 0 0,0 0 1 0 0,0 0-1 0 0,-1 0 0 0 0,1 0 0 0 0,0 1 0 0 0,0-1 1 0 0,0 0-1 0 0,0 0 0 0 0,0 0 0 0 0,0 0 0 0 0,0 0 0 0 0,0 0 1 0 0,0 0-1 0 0,0 0 0 0 0,0 0 0 0 0,0 0 0 0 0,0 0 1 0 0,0 0-1 0 0,0 0 0 0 0,0 0 0 0 0,0 0 0 0 0,0 1 0 0 0,0-1 1 0 0,0 0-1 0 0,0 0 0 0 0,0 0 0 0 0,0 0 0 0 0,0 0 1 0 0,0 0-1 0 0,0 0 0 0 0,0 0 0 0 0,0 0 0 0 0,0 0 0 0 0,0 0 1 0 0,1 0-1 0 0,-1 0 0 0 0,0 0 0 0 0,0 0 0 0 0,0 0 1 0 0,0 0-1 0 0,0 1 0 0 0,0-1 0 0 0,0 0 0 0 0,0 0 0 0 0,0 0 1 0 0,0 0-1 0 0,2 0 11 0 0,0 0 0 0 0,0 0 0 0 0,-1 1 0 0 0,1-1 0 0 0,0-1 0 0 0,0 1 0 0 0,-1 0 0 0 0,1 0 0 0 0,0-1 0 0 0,0 1 0 0 0,-1-1 0 0 0,1 1 0 0 0,0-1 0 0 0,-1 0 0 0 0,1 1 0 0 0,0-1 0 0 0,-1 0 1 0 0,1 0-1 0 0,-1 0 0 0 0,0-1 0 0 0,1 1 0 0 0,-1 0 0 0 0,0 0 0 0 0,2-3 0 0 0,5-4-38 0 0,-2-1 1 0 0,11-16-1 0 0,-7 6-245 0 0,-1-1 0 0 0,-1 0 0 0 0,-2 0 0 0 0,9-36 0 0 0,-6 19-41 0 0,-6 27 269 0 0,9-28-247 0 0,-12 35 303 0 0,1 1 0 0 0,1-1 0 0 0,-1 1 0 0 0,0-1 0 0 0,0 1 0 0 0,1 0 0 0 0,0 0 0 0 0,-1-1 0 0 0,1 1 0 0 0,0 0 0 0 0,2-1 0 0 0,-3 2-3 0 0,-1 1-1 0 0,0 0 1 0 0,1 0 0 0 0,-1 1 0 0 0,0-1-1 0 0,1 0 1 0 0,-1 0 0 0 0,0 0 0 0 0,1 0-1 0 0,-1 0 1 0 0,0 0 0 0 0,1 0-1 0 0,-1 1 1 0 0,0-1 0 0 0,0 0 0 0 0,1 0-1 0 0,-1 0 1 0 0,0 1 0 0 0,1-1 0 0 0,-1 0-1 0 0,0 0 1 0 0,0 1 0 0 0,0-1 0 0 0,1 0-1 0 0,-1 0 1 0 0,0 1 0 0 0,0-1-1 0 0,0 0 1 0 0,0 1 0 0 0,0-1 0 0 0,1 0-1 0 0,-1 1 1 0 0,0-1 0 0 0,0 0 0 0 0,0 1-1 0 0,0-1 1 0 0,0 0 0 0 0,0 1 0 0 0,5 21 337 0 0,-4-16-216 0 0,3 15 405 0 0,2 34 0 0 0,-5-37-400 0 0,1-1 1 0 0,0 1-1 0 0,7 20 0 0 0,-6-28-92 0 0,-3-10-43 0 0,0 0 0 0 0,0 1 0 0 0,0-1 0 0 0,0 0 1 0 0,0 1-1 0 0,0-1 0 0 0,1 1 0 0 0,-1-1 1 0 0,0 0-1 0 0,0 1 0 0 0,0-1 0 0 0,0 0 1 0 0,1 1-1 0 0,-1-1 0 0 0,0 0 0 0 0,0 0 0 0 0,1 1 1 0 0,-1-1-1 0 0,0 0 0 0 0,1 0 0 0 0,-1 1 1 0 0,0-1-1 0 0,1 0 0 0 0,-1 0 0 0 0,0 0 1 0 0,1 0-1 0 0,-1 1 0 0 0,0-1 0 0 0,1 0 0 0 0,-1 0 1 0 0,0 0-1 0 0,1 0 0 0 0,-1 0 0 0 0,0 0 1 0 0,1 0-1 0 0,-1 0 0 0 0,1 0 0 0 0,-1 0 1 0 0,0 0-1 0 0,1 0 0 0 0,0-1 0 0 0,-1 1 1 0 0,2 0-53 0 0,1 0-1 0 0,0-1 1 0 0,-1 1-1 0 0,1-1 1 0 0,-1 0-1 0 0,0 1 0 0 0,1-1 1 0 0,-1 0-1 0 0,0-1 1 0 0,1 1-1 0 0,-1 0 1 0 0,0-1-1 0 0,0 1 1 0 0,0-1-1 0 0,0 1 1 0 0,0-1-1 0 0,0 0 1 0 0,-1 0-1 0 0,1 0 1 0 0,-1 0-1 0 0,1 0 1 0 0,-1 0-1 0 0,0-1 0 0 0,2-2 1 0 0,2-8-493 0 0,0 0-1 0 0,-1 0 1 0 0,4-19-1 0 0,-3 14-119 0 0,6-39-246 0 0,-1 0 0 0 0,1-68-1 0 0,-5 49 1192 0 0,-4 36 34 0 0,-1 25 181 0 0,-1 0 0 0 0,2 0 0 0 0,0 0 0 0 0,6-19 0 0 0,-5 29-93 0 0,-1 10-120 0 0,-2-5-278 0 0,1 2 1389 0 0,1 13-798 0 0,10 100 873 0 0,-5 60-556 0 0,-4-91-586 0 0,-1 149 658 0 0,-4-198-617 0 0,-2 0 0 0 0,-1-1 0 0 0,-1 0 0 0 0,-20 57 0 0 0,25-87-365 0 0,0-1 0 0 0,0 0 0 0 0,-1 1 0 0 0,0-1 0 0 0,0 0 0 0 0,0 0 0 0 0,0 0 0 0 0,0 0 0 0 0,0 0 0 0 0,-6 4-1 0 0,6-9-1245 0 0,-1-14-4601 0 0,0 2-1975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13847 0 0,'-9'12'398'0'0,"0"0"1"0"0,-1-1-1 0 0,0 0 0 0 0,0 0 0 0 0,-15 10 0 0 0,3-1 1153 0 0,9-7-11 0 0,9-7-850 0 0,4-6-682 0 0,0 0 0 0 0,0 0 0 0 0,0 0 0 0 0,0 0 0 0 0,0 0 0 0 0,0 0 0 0 0,0 0-1 0 0,0 0 1 0 0,0-1 0 0 0,0 1 0 0 0,0 0 0 0 0,1 0 0 0 0,-1 0 0 0 0,0 0 0 0 0,0 0 0 0 0,0 0 0 0 0,0 0 0 0 0,0 0 0 0 0,0 0 0 0 0,0 0 0 0 0,0 0-1 0 0,0 0 1 0 0,0 0 0 0 0,0 0 0 0 0,0 0 0 0 0,0 0 0 0 0,0 0 0 0 0,0 1 0 0 0,0-1 0 0 0,0 0 0 0 0,0 0 0 0 0,0 0 0 0 0,0 0 0 0 0,0 0 0 0 0,0 0-1 0 0,0 0 1 0 0,1 0 0 0 0,-1 0 0 0 0,0 0 0 0 0,0 0 0 0 0,0 0 0 0 0,0 0 0 0 0,0 0 0 0 0,0 0 0 0 0,0 0 0 0 0,0 0 0 0 0,0 0 0 0 0,0 0 0 0 0,0 0-1 0 0,0 0 1 0 0,0 0 0 0 0,0 0 0 0 0,0 0 0 0 0,0 0 0 0 0,0 0 0 0 0,0 0 0 0 0,0 1 0 0 0,0-1 0 0 0,0 0 0 0 0,0 0 0 0 0,0 0 0 0 0,0 0 0 0 0,0-1 0 0 0,1 1 1 0 0,0 0 0 0 0,0-1 0 0 0,-1 1 0 0 0,1-1 0 0 0,0 1 0 0 0,-1-1 0 0 0,1 1 0 0 0,-1-1 0 0 0,1 1 0 0 0,0-1-1 0 0,-1 0 1 0 0,1 1 0 0 0,-1-1 0 0 0,0 0 0 0 0,1 1 0 0 0,-1-1 0 0 0,1-1 0 0 0,-1 2-5 0 0,0-1 0 0 0,0 0 0 0 0,1 1 1 0 0,-1-1-1 0 0,0 1 0 0 0,1-1 0 0 0,-1 1 0 0 0,0-1 0 0 0,1 1 1 0 0,-1-1-1 0 0,1 1 0 0 0,-1-1 0 0 0,1 1 0 0 0,-1-1 0 0 0,1 1 1 0 0,-1 0-1 0 0,1-1 0 0 0,-1 1 0 0 0,1 0 0 0 0,-1 0 0 0 0,1-1 1 0 0,0 1-1 0 0,-1 0 0 0 0,1 0 0 0 0,-1 0 0 0 0,1 0 0 0 0,0 0 1 0 0,-1-1-1 0 0,1 1 0 0 0,1 1 0 0 0,13-2 89 0 0,0-1-1 0 0,-1 0 1 0 0,1-1 0 0 0,17-6-1 0 0,-14 4-59 0 0,-14 4 8 0 0,0 0 0 0 0,1 0 0 0 0,-1-1 0 0 0,0 0 0 0 0,0 0 0 0 0,0 0 0 0 0,4-3 0 0 0,-8 5 95 0 0,-5 5 632 0 0,1 0-628 0 0,-1-1 1 0 0,0 0-1 0 0,0 0 0 0 0,0-1 0 0 0,0 1 1 0 0,-1-1-1 0 0,1 0 0 0 0,-10 3 0 0 0,-14 9 158 0 0,-42 20 454 0 0,48-23-506 0 0,19-10-206 0 0,-1 0 0 0 0,1 0 1 0 0,0 1-1 0 0,0-1 0 0 0,0 1 0 0 0,0 0 1 0 0,-6 6-1 0 0,-1 1 93 0 0,9-9-112 0 0,1-1 1 0 0,0 1-1 0 0,0 0 0 0 0,0 0 0 0 0,0 0 0 0 0,0 0 1 0 0,0 0-1 0 0,0 0 0 0 0,0 0 0 0 0,0 0 0 0 0,0 0 0 0 0,0 1 1 0 0,1-1-1 0 0,-1 0 0 0 0,0 3 0 0 0,0-4-10 0 0,1 0-1 0 0,0 0 1 0 0,0 0 0 0 0,0 0-1 0 0,0 0 1 0 0,0 0-1 0 0,0 0 1 0 0,0 0 0 0 0,0 0-1 0 0,0 0 1 0 0,0 0 0 0 0,0 0-1 0 0,0 0 1 0 0,0 0-1 0 0,0 0 1 0 0,-1 0 0 0 0,1 0-1 0 0,0 0 1 0 0,0 0 0 0 0,0 0-1 0 0,0 0 1 0 0,0 0-1 0 0,0 0 1 0 0,0 0 0 0 0,0-1-9 0 0,0 1 1 0 0,0 0 0 0 0,0 0 0 0 0,0-1-1 0 0,0 1 1 0 0,0 0 0 0 0,1-1-1 0 0,-1 1 1 0 0,0 0 0 0 0,0 0-1 0 0,0-1 1 0 0,0 1 0 0 0,1 0-1 0 0,-1 0 1 0 0,0-1 0 0 0,0 1 0 0 0,1 0-1 0 0,-1 0 1 0 0,0 0 0 0 0,0-1-1 0 0,1 1 1 0 0,-1 0 0 0 0,0 0-1 0 0,0 0 1 0 0,1 0 0 0 0,-1 0-1 0 0,0 0 1 0 0,1 0 0 0 0,-1-1 0 0 0,0 1-1 0 0,1 0 1 0 0,-1 0 0 0 0,0 0-1 0 0,1 0 1 0 0,-1 0 0 0 0,0 0-1 0 0,1 1 1 0 0,23-5 248 0 0,-1 1-46 0 0,0 2 46 0 0,1 0-1 0 0,37-8 1 0 0,-46 8-214 0 0,-1 0 1 0 0,0 0-1 0 0,1 2 0 0 0,-1-1 1 0 0,1 2-1 0 0,-1 0 0 0 0,0 1 1 0 0,20 6-1 0 0,-31-9-37 0 0,0 1-1 0 0,0 0 1 0 0,0 1 0 0 0,0-1 0 0 0,0 0-1 0 0,0 1 1 0 0,0 0 0 0 0,0 0-1 0 0,2 2 1 0 0,-3-2 1 0 0,-1 0 0 0 0,1 0 1 0 0,-1 0-1 0 0,1 0 0 0 0,-1 0 0 0 0,0 1 0 0 0,0-1 0 0 0,0 0 0 0 0,0 1 1 0 0,0-1-1 0 0,-1 1 0 0 0,1 2 0 0 0,0 1 8 0 0,0 1 0 0 0,-1-1 0 0 0,0 0 0 0 0,0 0 0 0 0,-1 0 0 0 0,0 1 0 0 0,-1 7 0 0 0,-16 45 91 0 0,11-39-44 0 0,0-2-24 0 0,-12 23-1 0 0,3-7-14 0 0,9-19-173 0 0,-1 0-1 0 0,0-1 1 0 0,-12 15 0 0 0,20-29 144 0 0,0 0-1 0 0,0 0 1 0 0,0 0 0 0 0,0 1 0 0 0,0-1-1 0 0,0 0 1 0 0,0 0 0 0 0,0 0 0 0 0,0 1-1 0 0,0-1 1 0 0,-1 0 0 0 0,1 0 0 0 0,0 0 0 0 0,0 0-1 0 0,0 1 1 0 0,0-1 0 0 0,0 0 0 0 0,-1 0-1 0 0,1 0 1 0 0,0 0 0 0 0,0 0 0 0 0,0 0 0 0 0,0 1-1 0 0,-1-1 1 0 0,1 0 0 0 0,0 0 0 0 0,0 0-1 0 0,0 0 1 0 0,-1 0 0 0 0,1 0 0 0 0,0 0-1 0 0,0 0 1 0 0,0 0 0 0 0,-1 0 0 0 0,1 0 0 0 0,0 0-1 0 0,0 0 1 0 0,0 0 0 0 0,-1 0 0 0 0,1 0-1 0 0,0 0 1 0 0,0 0 0 0 0,0 0 0 0 0,-1 0-1 0 0,1-1 1 0 0,0 1 0 0 0,0 0 0 0 0,0 0 0 0 0,-1 0-1 0 0,1 0 1 0 0,0 0 0 0 0,0 0 0 0 0,0-1-1 0 0,0 1 1 0 0,0 0 0 0 0,-1 0 0 0 0,1 0 0 0 0,0 0-1 0 0,0-1 1 0 0,0 1 0 0 0,0 0 0 0 0,0 0-1 0 0,0 0 1 0 0,0-1 0 0 0,0 1 0 0 0,0 0-1 0 0,0 0 1 0 0,0 0 0 0 0,0-1 0 0 0,-1 0-1028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10 4487 0 0,'0'-3'347'0'0,"0"-3"-159"0"0,-2 9-313 0 0,2-2 216 0 0,0 0 0 0 0,-1 0 0 0 0,1 0 0 0 0,-1 0 0 0 0,0 1 0 0 0,1-1 0 0 0,-1 0 0 0 0,0 0 0 0 0,0 0 0 0 0,1 0 0 0 0,-1 0 0 0 0,0-1 0 0 0,0 1 0 0 0,0 0 0 0 0,0 0 0 0 0,0-1 0 0 0,-2 2 0 0 0,0-1 315 0 0,1 0 0 0 0,0 0 0 0 0,0 0-1 0 0,0 0 1 0 0,0 1 0 0 0,0-1-1 0 0,0 1 1 0 0,0-1 0 0 0,0 1 0 0 0,1 0-1 0 0,-4 3 1 0 0,-10 10 1356 0 0,-2 2-303 0 0,15-15-1298 0 0,0 1 1 0 0,-1-1 0 0 0,1 1 0 0 0,-1-1 0 0 0,1 0 0 0 0,-1 0 0 0 0,0 0 0 0 0,0 0 0 0 0,1 0-1 0 0,-1-1 1 0 0,-4 2 0 0 0,5-3-108 0 0,0 0 1 0 0,0 1-1 0 0,0-1 0 0 0,0 1 0 0 0,0-1 1 0 0,0 1-1 0 0,0 0 0 0 0,0 0 0 0 0,0 0 0 0 0,1 0 1 0 0,-1 0-1 0 0,0 0 0 0 0,1 0 0 0 0,-1 0 1 0 0,1 1-1 0 0,-1-1 0 0 0,-1 3 0 0 0,0-1-43 0 0,2-2-48 0 0,0 0 1 0 0,0 0-1 0 0,0 1 0 0 0,0-1 0 0 0,-1 0 0 0 0,1 0 0 0 0,0-1 0 0 0,-1 1 1 0 0,1 0-1 0 0,0 0 0 0 0,-1-1 0 0 0,-2 2 0 0 0,7-13-5084 0 0,0-2-26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69 11575 0 0,'-3'9'1381'0'0,"3"-9"-1355"0"0,0 0 0 0 0,0 1 0 0 0,0-1 0 0 0,0 0 0 0 0,0 0 0 0 0,0 0 0 0 0,0 0 0 0 0,0 1 0 0 0,0-1 0 0 0,0 0 0 0 0,0 0 0 0 0,0 0 0 0 0,0 0 0 0 0,0 1 0 0 0,0-1 0 0 0,0 0 0 0 0,0 0 0 0 0,0 0-1 0 0,-1 0 1 0 0,1 0 0 0 0,0 1 0 0 0,0-1 0 0 0,0 0 0 0 0,0 0 0 0 0,0 0 0 0 0,0 0 0 0 0,-1 0 0 0 0,1 0 0 0 0,0 1 0 0 0,0-1 0 0 0,0 0 0 0 0,0 0 0 0 0,0 0 0 0 0,-1 0 0 0 0,1 0 0 0 0,0 0 0 0 0,0 0 0 0 0,0 0 0 0 0,0 0 0 0 0,-1 0 0 0 0,1 0 0 0 0,0 0 0 0 0,0 0 0 0 0,0 0 0 0 0,0 0 0 0 0,-1 0 0 0 0,1 0 0 0 0,0 0 0 0 0,0 0 0 0 0,0 0 0 0 0,0 0 0 0 0,-1 0 0 0 0,1 0 0 0 0,0 0 0 0 0,0 0 0 0 0,0-1 0 0 0,0 1 0 0 0,-1 0 0 0 0,1-7 946 0 0,0 7-954 0 0,0-1 0 0 0,0 1 1 0 0,0 0-1 0 0,0 0 1 0 0,0 0-1 0 0,0 0 1 0 0,0-1-1 0 0,1 1 1 0 0,-1 0-1 0 0,0 0 1 0 0,0 0-1 0 0,0-1 1 0 0,0 1-1 0 0,0 0 1 0 0,0 0-1 0 0,0-1 0 0 0,0 1 1 0 0,0 0-1 0 0,0 0 1 0 0,0 0-1 0 0,0-1 1 0 0,0 1-1 0 0,0 0 1 0 0,0 0-1 0 0,-1 0 1 0 0,1-1-1 0 0,0 1 1 0 0,0 0-1 0 0,0 0 1 0 0,0 0-1 0 0,0 0 0 0 0,0-1 1 0 0,0 1-1 0 0,-1 0 1 0 0,1 0-1 0 0,0 0 1 0 0,0 0-1 0 0,0-1 1 0 0,0 1-1 0 0,-1 0 1 0 0,1 0-1 0 0,0 0 1 0 0,0 0-1 0 0,0 0 1 0 0,-1 0-1 0 0,1 0 0 0 0,0 0 1 0 0,0 0-1 0 0,0 0 1 0 0,-1 0-1 0 0,1 0 1 0 0,0 0-1 0 0,-1 0 9 0 0,1 0-1 0 0,0 1 0 0 0,0-1 1 0 0,-1 1-1 0 0,1-1 0 0 0,0 1 1 0 0,0-1-1 0 0,0 1 0 0 0,-1-1 1 0 0,1 1-1 0 0,0-1 1 0 0,0 1-1 0 0,0-1 0 0 0,0 1 1 0 0,0-1-1 0 0,0 1 0 0 0,0 0 1 0 0,0-1-1 0 0,0 1 0 0 0,1 0 1 0 0,-1 4 91 0 0,-4 25 324 0 0,4-29-12 0 0,0-15 8 0 0,0 9-372 0 0,1-5 21 0 0,-1 10-87 0 0,0 0 0 0 0,0 0 0 0 0,0-1-1 0 0,0 1 1 0 0,0 0 0 0 0,0 0 0 0 0,0 0 0 0 0,0-1-1 0 0,1 1 1 0 0,-1 0 0 0 0,0 0 0 0 0,0 0 0 0 0,0-1-1 0 0,0 1 1 0 0,0 0 0 0 0,0 0 0 0 0,0 0 0 0 0,0 0 0 0 0,1-1-1 0 0,-1 1 1 0 0,0 0 0 0 0,0 0 0 0 0,0 0 0 0 0,0 0-1 0 0,1 0 1 0 0,-1 0 0 0 0,0 0 0 0 0,0-1 0 0 0,0 1-1 0 0,0 0 1 0 0,1 0 0 0 0,-1 0 0 0 0,0 0 0 0 0,0 0-1 0 0,1 0 1 0 0,6-6 764 0 0,-6 5-667 0 0,0 0 0 0 0,0-1 0 0 0,0 1 0 0 0,0 0 0 0 0,1 0 0 0 0,-1 0 0 0 0,1 0 0 0 0,-1 0 0 0 0,1 0-1 0 0,-1 0 1 0 0,1 0 0 0 0,2 0 0 0 0,-2 0-44 0 0,0 1 0 0 0,0-1-1 0 0,0 0 1 0 0,-1 0 0 0 0,1 0-1 0 0,0 0 1 0 0,-1 0 0 0 0,1 0-1 0 0,0 0 1 0 0,-1 0 0 0 0,2-2-1 0 0,9-7 150 0 0,-8 9-158 0 0,-1-1 1 0 0,1 1-1 0 0,0 0 1 0 0,0 0-1 0 0,8-1 1 0 0,-8 1 16 0 0,-1 1-1 0 0,1-1 1 0 0,0 0 0 0 0,-1 0 0 0 0,1-1 0 0 0,5-2 0 0 0,-4 1 44 0 0,0 1 1 0 0,0-1 0 0 0,1 1-1 0 0,-1 0 1 0 0,0 1-1 0 0,1-1 1 0 0,-1 1-1 0 0,1 0 1 0 0,0 0 0 0 0,-1 1-1 0 0,1 0 1 0 0,0 0-1 0 0,-1 0 1 0 0,1 0 0 0 0,7 3-1 0 0,-9-3-27 0 0,0 1-1 0 0,1 0 1 0 0,-1-1-1 0 0,0 0 1 0 0,0 0-1 0 0,5-1 1 0 0,19 1 475 0 0,-5 0-212 0 0,-20 0-309 0 0,0 0-1 0 0,0 0 0 0 0,0 0 1 0 0,0 0-1 0 0,0 0 0 0 0,0 0 1 0 0,3 2-1 0 0,-5-2-23 0 0,-1 0-1 0 0,1 1 1 0 0,-1-1-1 0 0,1 0 1 0 0,0 0 0 0 0,0 0-1 0 0,-1 0 1 0 0,1 1-1 0 0,0-1 1 0 0,-1 0-1 0 0,1 0 1 0 0,0 0 0 0 0,-1 0-1 0 0,1-1 1 0 0,0 1-1 0 0,0 0 1 0 0,-1 0 0 0 0,2-1-1 0 0,7 8 121 0 0,3 6-102 0 0,-12-14-38 0 0,0 1 0 0 0,0 0-1 0 0,0 0 1 0 0,0 0 0 0 0,0-1 0 0 0,0 1 0 0 0,0 0 0 0 0,0 0-1 0 0,0 0 1 0 0,0-1 0 0 0,0 1 0 0 0,1 0 0 0 0,-1 0 0 0 0,0 0-1 0 0,0 0 1 0 0,0-1 0 0 0,0 1 0 0 0,0 0 0 0 0,0 0 0 0 0,0 0-1 0 0,0 0 1 0 0,1-1 0 0 0,-1 1 0 0 0,0 0 0 0 0,0 0 0 0 0,0 0-1 0 0,0 0 1 0 0,0 0 0 0 0,1 0 0 0 0,-1 0 0 0 0,0-1-1 0 0,0 1 1 0 0,0 0 0 0 0,0 0 0 0 0,1 0 0 0 0,-1 0 0 0 0,0 0-1 0 0,0 0 1 0 0,0 0 0 0 0,1 0 0 0 0,-1 0 0 0 0,6 0-1348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11023 0 0,'-14'17'737'0'0,"0"-1"0"0"0,-1 0-1 0 0,-26 20 1 0 0,-22 23 1290 0 0,-86 125 2809 0 0,41-48-3102 0 0,62-81-535 0 0,-38 61 1 0 0,82-113-1131 0 0,0 0 0 0 0,1 0 1 0 0,-1-1-1 0 0,1 1 0 0 0,0 0 1 0 0,-2 6-1 0 0,10-15-108 0 0,0-1 0 0 0,-1 0 0 0 0,8-9 0 0 0,-8 8-50 0 0,-3 5 28 0 0,1 0 1 0 0,-1-1-1 0 0,1 1 1 0 0,8-5-1 0 0,-7 6 9 0 0,-1-1-1 0 0,0 0 1 0 0,0-1-1 0 0,6-5 0 0 0,-1-1-16 0 0,-6 5 24 0 0,1 1 1 0 0,0 0-1 0 0,0 0 0 0 0,0 0 1 0 0,9-6-1 0 0,48-30-80 0 0,77-45-78 0 0,-109 69 200 0 0,0-1-21 0 0,1 1 1 0 0,58-21 0 0 0,-85 35 19 0 0,1 1-1 0 0,0 0 1 0 0,0 1 0 0 0,-1-1-1 0 0,1 1 1 0 0,0-1 0 0 0,0 1-1 0 0,-1 0 1 0 0,1 1 0 0 0,0-1 0 0 0,0 1-1 0 0,-1-1 1 0 0,1 1 0 0 0,0 0-1 0 0,-1 1 1 0 0,1-1 0 0 0,-1 1-1 0 0,1-1 1 0 0,-1 1 0 0 0,0 0 0 0 0,1 0-1 0 0,-1 0 1 0 0,0 1 0 0 0,-1-1-1 0 0,1 1 1 0 0,0 0 0 0 0,-1-1-1 0 0,1 1 1 0 0,-1 0 0 0 0,0 1 0 0 0,0-1-1 0 0,0 0 1 0 0,-1 1 0 0 0,1-1-1 0 0,1 7 1 0 0,0-2 1 0 0,-1 1 0 0 0,0 0-1 0 0,-1 0 1 0 0,1-1 0 0 0,-2 1 0 0 0,0 0-1 0 0,0 0 1 0 0,0 0 0 0 0,-1 0 0 0 0,0 0-1 0 0,-5 17 1 0 0,1-11 0 0 0,-1-1 0 0 0,0 0 0 0 0,-1 0 0 0 0,0 0 0 0 0,-1-1 0 0 0,-10 13 0 0 0,14-20-7 0 0,-15 18-171 0 0,10-17 14 0 0,9-7 161 0 0,0 0-1 0 0,-1 0 0 0 0,1 0 1 0 0,0 0-1 0 0,0 0 0 0 0,-1 0 1 0 0,1 0-1 0 0,0 0 0 0 0,0 0 1 0 0,0 0-1 0 0,-1 0 0 0 0,1 0 1 0 0,0 0-1 0 0,0 0 0 0 0,-1 0 1 0 0,1 0-1 0 0,0 0 1 0 0,0 0-1 0 0,-1 0 0 0 0,1 0 1 0 0,0 0-1 0 0,0 0 0 0 0,0 0 1 0 0,-1-1-1 0 0,1 1 0 0 0,0 0 1 0 0,0 0-1 0 0,0 0 0 0 0,0 0 1 0 0,-1 0-1 0 0,1-1 0 0 0,-1 0-834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4863 0 0,'-1'1'110'0'0,"0"1"0"0"0,0-1 1 0 0,0 1-1 0 0,0-1 0 0 0,1 1 0 0 0,-1-1 0 0 0,0 1 0 0 0,1 0 0 0 0,-1-1 0 0 0,1 1 0 0 0,0 0 0 0 0,0 3 0 0 0,-1 1 589 0 0,-32 166 8083 0 0,-2 11-5459 0 0,23-132-3159 0 0,-45 214 3126 0 0,28-87-9513 0 0,20-113-779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7567 0 0,'-17'16'1096'0'0,"-25"17"0"0"0,23-19 2221 0 0,-21 21 549 0 0,41-35-3632 0 0,0-2-229 0 0,9 5-3 0 0,-4 1-9 0 0,1 0-1 0 0,-1 0 1 0 0,0 1-1 0 0,0 0 1 0 0,0 0-1 0 0,-1 1 1 0 0,1 0-1 0 0,6 10 0 0 0,-6-7 17 0 0,0 0 0 0 0,-1 0 0 0 0,0 0 0 0 0,-1 1 0 0 0,0-1 0 0 0,3 12 0 0 0,-4-8 95 0 0,-2 0 0 0 0,0 0 1 0 0,0-1-1 0 0,-1 1 0 0 0,-1 0 1 0 0,0 0-1 0 0,-1-1 0 0 0,0 1 0 0 0,-1-1 1 0 0,0 1-1 0 0,-1-1 0 0 0,0 0 1 0 0,-10 18-1 0 0,9-23 181 0 0,1-1-1431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3 226 2759 0 0,'-1'0'12'0'0,"1"0"-1"0"0,0 0 0 0 0,0 0 0 0 0,0 0 0 0 0,0 0 0 0 0,0 0 0 0 0,0 0 0 0 0,0 1 0 0 0,0-1 0 0 0,0 0 0 0 0,0 0 1 0 0,-1 0-1 0 0,1 0 0 0 0,0 0 0 0 0,0 0 0 0 0,0 0 0 0 0,0 0 0 0 0,0 0 0 0 0,0 0 0 0 0,0 1 0 0 0,0-1 0 0 0,0 0 1 0 0,0 0-1 0 0,0 0 0 0 0,0 0 0 0 0,0 0 0 0 0,0 0 0 0 0,0 0 0 0 0,0 0 0 0 0,0 0 0 0 0,0 1 0 0 0,0-1 0 0 0,0 0 1 0 0,0 0-1 0 0,0 0 0 0 0,0 0 0 0 0,0 0 0 0 0,0 0 0 0 0,0 0 0 0 0,0 0 0 0 0,0 1 0 0 0,0-1 0 0 0,0 0 0 0 0,1 0 0 0 0,-1 0 1 0 0,0 0-1 0 0,0 0 0 0 0,0 0 0 0 0,0 0 0 0 0,0 0 0 0 0,0 0 0 0 0,0 0 0 0 0,0 0 0 0 0,0 0 0 0 0,0 0 0 0 0,1 0 1 0 0,-1 0-1 0 0,0 0 0 0 0,0 0 0 0 0,0 0 0 0 0,0 1 0 0 0,0-1 0 0 0,20 12 1423 0 0,1-1-1 0 0,0 0 1 0 0,0-2 0 0 0,26 8-1 0 0,-4-4 1335 0 0,58 9 0 0 0,-79-19-2114 0 0,26-1 1 0 0,5 2-104 0 0,-2-2-55 0 0,94-6 0 0 0,-60 0-60 0 0,317-24 2790 0 0,-221 13-2496 0 0,850-107 183 0 0,-678 54-570 0 0,-252 46-100 0 0,-25 7-125 0 0,89-14-286 0 0,-162 28 107 0 0,1 0 1 0 0,-1 0-1 0 0,0-1 1 0 0,0 0-1 0 0,0 1 0 0 0,0-1 1 0 0,0 0-1 0 0,5-5 0 0 0,3-4-7098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8175 0 0,'-1'5'171'0'0,"0"0"0"0"0,0-1 0 0 0,-1 1 0 0 0,0 0 0 0 0,1-1-1 0 0,-2 0 1 0 0,1 1 0 0 0,0-1 0 0 0,-1 0 0 0 0,0 0-1 0 0,-4 5 1 0 0,-8 13 1423 0 0,-57 113 4953 0 0,8-20-5496 0 0,-24 39-885 0 0,87-152-201 0 0,-52 81-509 0 0,16-29-5577 0 0,24-36 565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6159 0 0,'1'2'472'0'0,"4"6"-239"0"0,0 0 0 0 0,-1 0 0 0 0,0 0-1 0 0,-1 1 1 0 0,0-1 0 0 0,0 1-1 0 0,3 17 1 0 0,4 68 5412 0 0,-7-52-2977 0 0,-2-9-1418 0 0,3 20-41 0 0,-3-49-1206 0 0,-1 0 0 0 0,1 0-1 0 0,0 0 1 0 0,0-1 0 0 0,1 1 0 0 0,-1 0 0 0 0,1 0 0 0 0,0-1 0 0 0,0 1 0 0 0,3 3 0 0 0,-4-6-88 0 0,0 0 1 0 0,0 0 0 0 0,0 0 0 0 0,0 0 0 0 0,0-1-1 0 0,0 1 1 0 0,0 0 0 0 0,1 0 0 0 0,-1-1 0 0 0,2 2 0 0 0,9-1-4626 0 0,-2-2-1168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56 106 11807 0 0,'5'-10'581'0'0,"1"1"0"0"0,9-12 0 0 0,-12 18-328 0 0,0-1 0 0 0,0 1 0 0 0,0 1 1 0 0,1-1-1 0 0,-1 0 0 0 0,1 1 0 0 0,0 0 0 0 0,-1 0 1 0 0,6-2-1 0 0,6-1 817 0 0,0 0 1 0 0,0 1 0 0 0,22-2-1 0 0,14-4 165 0 0,-45 7-1093 0 0,-5 3-178 0 0,0-1 0 0 0,0 1 0 0 0,0-1 0 0 0,0 1 0 0 0,0-1 0 0 0,0 1 0 0 0,0 0 0 0 0,0 0 0 0 0,0-1 0 0 0,0 1 0 0 0,0 0 0 0 0,0 0 0 0 0,0 0 0 0 0,0 0 0 0 0,2 0 0 0 0,0 10-7000 0 0</inkml:trace>
  <inkml:trace contextRef="#ctx0" brushRef="#br0" timeOffset="1">0 214 4863 0 0,'1'-6'140'0'0,"6"-19"304"0"0,-6 23-24 0 0,1 3-231 0 0,0 0 0 0 0,-1 0 0 0 0,1 0 0 0 0,0 0 0 0 0,-1 0 0 0 0,1 1 0 0 0,2 2 0 0 0,2 2 1273 0 0,0 0-568 0 0,0 0 0 0 0,-1 1 0 0 0,0 0 0 0 0,0 0 0 0 0,0 0 0 0 0,-1 0 0 0 0,5 10 0 0 0,4 8-321 0 0,-12-24-528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0,'0'0'375'0'0,"1"1"-244"0"0,1 1-83 0 0,0 1 0 0 0,0-1 0 0 0,-1 1 0 0 0,1 0 0 0 0,-1 0 0 0 0,1 3 1 0 0,-1-3 32 0 0,0-1 1 0 0,0 0 0 0 0,0 0 0 0 0,0 0-1 0 0,0 1 1 0 0,0-1 0 0 0,0 0 0 0 0,1 0 0 0 0,-1-1-1 0 0,1 1 1 0 0,-1 0 0 0 0,3 2 0 0 0,-3-4-57 0 0,-1 0 1 0 0,0 0-1 0 0,1 0 1 0 0,-1 0-1 0 0,0 0 0 0 0,1 0 1 0 0,-1 0-1 0 0,0 0 1 0 0,1 0-1 0 0,-1 0 1 0 0,0 0-1 0 0,1 0 1 0 0,-1 0-1 0 0,0 0 0 0 0,1 0 1 0 0,-1-1-1 0 0,0 1 1 0 0,1 0-1 0 0,-1 0 1 0 0,0 0-1 0 0,1 0 1 0 0,-1-1-1 0 0,0 1 0 0 0,0 0 1 0 0,1 0-1 0 0,-1 0 1 0 0,0-1-1 0 0,0 1 1 0 0,1-1-1 0 0,6-9 784 0 0,-5 7-505 0 0,0 0 20 0 0,0 1 0 0 0,1-1 0 0 0,-1 0-1 0 0,1 1 1 0 0,0 0 0 0 0,0 0 0 0 0,0 0 0 0 0,0 0 0 0 0,0 0 0 0 0,0 0 0 0 0,0 1 0 0 0,0 0 0 0 0,1-1 0 0 0,-1 1 0 0 0,0 0 0 0 0,1 1 0 0 0,-1-1 0 0 0,1 1 0 0 0,-1-1 0 0 0,1 1 0 0 0,-1 0-1 0 0,1 0 1 0 0,0 1 0 0 0,-1-1 0 0 0,7 2 0 0 0,14 2 412 0 0,-20-4-693 0 0,0 1 1 0 0,0-1-1 0 0,0 1 1 0 0,0 0-1 0 0,0 0 1 0 0,0 0 0 0 0,4 2-1 0 0,-4-1-52 0 0,-2-2 15 0 0,0 1-1 0 0,0 0 1 0 0,0 0 0 0 0,0-1-1 0 0,0 1 1 0 0,-1 0-1 0 0,1 1 1 0 0,0-1 0 0 0,-1 0-1 0 0,1 0 1 0 0,0 1 0 0 0,1 2-1 0 0,-2-2-6 0 0,-1-1 0 0 0,0 1 0 0 0,1 0 0 0 0,-1 0 0 0 0,0 0 0 0 0,0-1 0 0 0,-1 1 0 0 0,1 0-1 0 0,0 0 1 0 0,0 0 0 0 0,-1-1 0 0 0,1 1 0 0 0,-1 0 0 0 0,0 0 0 0 0,1-1 0 0 0,-1 1 0 0 0,0-1 0 0 0,0 1 0 0 0,-2 2-1 0 0,-2 1-7 0 0,0 0 0 0 0,0 0-1 0 0,-11 8 1 0 0,-6 6-4 0 0,-1 8 160 0 0,16-19-29 0 0,1 0 1 0 0,-1 0-1 0 0,-1-1 1 0 0,1 0-1 0 0,-13 8 1 0 0,-35 24 3455 0 0,68-42-246 0 0,3 0-3037 0 0,28-8-1 0 0,-31 5-306 0 0,0-1-1 0 0,0 0 1 0 0,0-1-1 0 0,20-17 1 0 0,-8 2-2727 0 0,-3-2-3937 0 0,-10 10-636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4831 0 0,'0'1'375'0'0,"2"8"1377"0"0,0 0 1 0 0,-1 0-1 0 0,0 12 0 0 0,2 20 1224 0 0,3-5-1283 0 0,-2-11-648 0 0,-1 0 0 0 0,0 1-1 0 0,-3 46 1 0 0,-6-21-142 0 0,-17 63 0 0 0,-10-6-93 0 0,32-106-820 0 0,-14 33-1213 0 0,14-32 1027 0 0,0-1 1 0 0,-1 0-1 0 0,1 0 1 0 0,0 0-1 0 0,-1 0 1 0 0,1-1-1 0 0,-1 1 1 0 0,0 0-1 0 0,1 0 1 0 0,-1-1-1 0 0,0 0 1 0 0,0 1-1 0 0,-3 1 1 0 0,-4-2-4823 0 0,2-6-1330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4663 0 0,'7'-2'772'0'0,"-1"0"0"0"0,1 1-1 0 0,0 0 1 0 0,0 0 0 0 0,0 1-1 0 0,-1-1 1 0 0,1 1 0 0 0,0 1-1 0 0,0 0 1 0 0,0 0-1 0 0,-1 0 1 0 0,1 1 0 0 0,0-1-1 0 0,-1 2 1 0 0,0-1 0 0 0,1 1-1 0 0,-1 0 1 0 0,10 6 0 0 0,110 72 5965 0 0,72 39-203 0 0,-189-115-6481 0 0,-1-1-40 0 0,0 1 0 0 0,0-2 1 0 0,0 1-1 0 0,0-1 0 0 0,1-1 0 0 0,-1 1 0 0 0,1-1 0 0 0,9 1 0 0 0,-18-3-20 0 0,1 0-1 0 0,-1 0 1 0 0,1 0 0 0 0,-1 0 0 0 0,1 0 0 0 0,-1 0-1 0 0,1 0 1 0 0,0 0 0 0 0,-1 0 0 0 0,1 0-1 0 0,-1 0 1 0 0,1 0 0 0 0,-1 0 0 0 0,1 0-1 0 0,-1 0 1 0 0,1-1 0 0 0,-1 1 0 0 0,1 0-1 0 0,-1 0 1 0 0,1-1 0 0 0,-1 1 0 0 0,1 0-1 0 0,-1-1 1 0 0,1 1 0 0 0,-1 0 0 0 0,1-1-1 0 0,-1 1 1 0 0,0-1 0 0 0,1 1 0 0 0,-1-1-1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5327 0 0,'1'4'168'0'0,"-1"-1"0"0"0,1 0 0 0 0,0 0 0 0 0,0 0-1 0 0,0 0 1 0 0,0 0 0 0 0,0-1 0 0 0,1 1-1 0 0,-1 0 1 0 0,1 0 0 0 0,0-1 0 0 0,3 4 0 0 0,2 3 308 0 0,-6-7-31 0 0,0 1 0 0 0,0-1 1 0 0,0 1-1 0 0,-1-1 0 0 0,1 1 1 0 0,-1 0-1 0 0,0-1 0 0 0,1 1 0 0 0,-1 0 1 0 0,0-1-1 0 0,-1 6 0 0 0,1 6 2390 0 0,0-5-2178 0 0,0 0 1 0 0,0 0-1 0 0,-1 1 0 0 0,0-1 0 0 0,-1 0 0 0 0,-5 17 1 0 0,1-10-131 0 0,-1 0 1 0 0,0 0-1 0 0,-12 16 1 0 0,10-16-595 0 0,1-2-86 0 0,0 0-1 0 0,-1-1 1 0 0,0 1-1 0 0,-1-2 0 0 0,-14 14 1 0 0</inkml:trace>
  <inkml:trace contextRef="#ctx0" brushRef="#br0" timeOffset="1">159 127 3247 0 0,'3'-6'242'0'0,"8"-15"-325"0"0,-11 20 155 0 0,1 1 0 0 0,-1-1 0 0 0,1 0 0 0 0,0 1 0 0 0,-1-1-1 0 0,1 0 1 0 0,-1 1 0 0 0,1-1 0 0 0,0 1 0 0 0,-1-1-1 0 0,1 1 1 0 0,0 0 0 0 0,0-1 0 0 0,-1 1 0 0 0,1-1 0 0 0,0 1-1 0 0,0 0 1 0 0,0 0 0 0 0,0 0 0 0 0,-1-1 0 0 0,1 1 0 0 0,0 0-1 0 0,0 0 1 0 0,1 0 0 0 0,3 0 1297 0 0,1 0 0 0 0,-1-1 0 0 0,1 0 0 0 0,8-2 0 0 0,-2 0 477 0 0,4 1 70 0 0,-9 1-1015 0 0,0 0-1 0 0,-1-1 1 0 0,12-3-1 0 0,-16 4-953 0 0,1 0-1 0 0,-1-1 1 0 0,1 1-1 0 0,-1-1 1 0 0,1 0-1 0 0,-1 1 1 0 0,2-3-1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11775 0 0,'0'0'908'0'0,"1"1"-594"0"0,19 37 883 0 0,-19-36-568 0 0,10 10 1646 0 0,-6-8-1370 0 0,8 9 1723 0 0,-11-11-1684 0 0,1 2-591 0 0,1 1 0 0 0,0-1-1 0 0,0 1 1 0 0,0-1 0 0 0,1 0 0 0 0,4 3-1 0 0,-7-6-278 0 0,0 1-34 0 0,-1-1 1 0 0,1 1 0 0 0,0-1-1 0 0,0 0 1 0 0,0 1 0 0 0,0-1-1 0 0,0 0 1 0 0,1-1-1 0 0,-1 1 1 0 0,2 1 0 0 0,8-3-1818 0 0,1-5-4666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7599 0 0,'0'0'583'0'0,"-10"5"-180"0"0,8-2 53 0 0,0 0-1 0 0,0 0 1 0 0,0 0 0 0 0,1 0 0 0 0,-1 0 0 0 0,1 0 0 0 0,-1 4-1 0 0,-8 14 2343 0 0,6-14-1430 0 0,0 1 1 0 0,1-1 0 0 0,0 1-1 0 0,0 0 1 0 0,-2 10 0 0 0,-9 22 630 0 0,8-27-1708 0 0,-1 0 0 0 0,0-1 0 0 0,-16 21-1 0 0,18-27-701 0 0,-1 0-1 0 0,0-1 0 0 0,0 1 0 0 0,-11 7 0 0 0</inkml:trace>
  <inkml:trace contextRef="#ctx0" brushRef="#br0" timeOffset="1">90 143 11231 0 0,'2'0'187'0'0,"0"-1"-1"0"0,0 1 0 0 0,1-1 1 0 0,-1 1-1 0 0,0-1 0 0 0,0 0 0 0 0,0 0 1 0 0,2-1-1 0 0,7-3 1527 0 0,9 0 786 0 0,13-5 57 0 0,-12 2-8479 0 0</inkml:trace>
  <inkml:trace contextRef="#ctx0" brushRef="#br0" timeOffset="2">122 203 5671 0 0,'-1'1'188'0'0,"-1"1"18"0"0,3-6 119 0 0,-1 4-237 0 0,0 1 0 0 0,0-1-1 0 0,0 0 1 0 0,0 1 0 0 0,0-1 0 0 0,1 0-1 0 0,-1 1 1 0 0,0-1 0 0 0,0 0 0 0 0,0 1-1 0 0,0-1 1 0 0,0 0 0 0 0,0 1 0 0 0,0-1-1 0 0,1 0 1 0 0,-1 0 0 0 0,0 1 0 0 0,0-1-1 0 0,0 0 1 0 0,1 0 0 0 0,-1 1 0 0 0,0-1-1 0 0,0 0 1 0 0,1 0 0 0 0,-1 0 0 0 0,0 1-1 0 0,0-1 1 0 0,1 0 0 0 0,-1 0 0 0 0,0 0-1 0 0,1 0 1 0 0,-1 0 0 0 0,0 0 0 0 0,1 0-1 0 0,-1 0 1 0 0,0 0 0 0 0,1 1 0 0 0,-1-1-1 0 0,0 0 1 0 0,1-1 0 0 0,-1 1 0 0 0,0 0-1 0 0,1 0 1 0 0,-1 0 0 0 0,15 0 3158 0 0,5-3-613 0 0,8-2-1618 0 0,-12-1-5806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13103 0 0,'0'0'1006'0'0,"1"-1"-658"0"0,20-10 2145 0 0,0 2 1 0 0,40-13 0 0 0,-34 13-1176 0 0,27-13 0 0 0,-44 17-1420 0 0,-7 4-63 0 0,0 0 0 0 0,-1-1 0 0 0,1 1-1 0 0,0-1 1 0 0,-1 0 0 0 0,1 0 0 0 0,-1 1 0 0 0,1-2 0 0 0,-1 1-1 0 0,2-3 1 0 0</inkml:trace>
  <inkml:trace contextRef="#ctx0" brushRef="#br0" timeOffset="1">252 1 3247 0 0,'-1'1'2667'0'0,"-6"7"-233"0"0,1 0-1 0 0,0 1 1 0 0,-9 18-1 0 0,-2 2-480 0 0,14-25-1835 0 0,-2 3 592 0 0,0 1 1 0 0,1 0-1 0 0,-1-1 1 0 0,-2 11-1 0 0,1-4-671 0 0,-1 0 0 0 0,-1-1 0 0 0,-14 21-1 0 0,2-3-6126 0 0,10-15-515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82 12063 0 0,'-2'3'174'0'0,"-10"20"827"0"0,2-2-780 0 0,9-19-93 0 0,1-1 0 0 0,-1 0-1 0 0,1 0 1 0 0,0 1 0 0 0,-1-1 0 0 0,1 0-1 0 0,0 1 1 0 0,0-1 0 0 0,0 1 0 0 0,0-1-1 0 0,0 0 1 0 0,0 1 0 0 0,1 1-1 0 0,-1 0 121 0 0,1-3-146 0 0,0 0-1 0 0,-1 0 0 0 0,1 0 1 0 0,0 0-1 0 0,-1 0 0 0 0,1-1 1 0 0,-1 1-1 0 0,1 0 0 0 0,0 0 1 0 0,-1 0-1 0 0,1-1 0 0 0,-1 1 1 0 0,1 0-1 0 0,0-1 0 0 0,0 0 1 0 0,-1 1 2 0 0,20-10 1260 0 0,1 1 1 0 0,-1 0 0 0 0,2 2-1 0 0,25-6 1 0 0,6-2 13 0 0,-42 12-1195 0 0,52-20 1048 0 0,-55 19-1429 0 0,-1 0 0 0 0,0 0 0 0 0,0 0 1 0 0,0-1-1 0 0,-1 0 0 0 0,8-8 0 0 0,-7 7-1006 0 0,1-2-1038 0 0,-2 2-3406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13703 0 0,'0'0'1464'0'0,"0"4"-1464"0"0,-1 1 1184 0 0,-3 2 192 0 0,1 4 40 0 0,0-3 8 0 0,-2 3-464 0 0,4-3-96 0 0,-1 1-24 0 0,1 0 0 0 0,-1-2-464 0 0,1-1-280 0 0</inkml:trace>
  <inkml:trace contextRef="#ctx0" brushRef="#br0" timeOffset="1">0 285 10735 0 0,'0'0'1254'0'0,"4"-7"1332"0"0,-2 6-2140 0 0,-1-1-1 0 0,1 1 0 0 0,0-1 0 0 0,0 1 1 0 0,0-1-1 0 0,0 1 0 0 0,0 0 0 0 0,0 0 1 0 0,0 0-1 0 0,0 0 0 0 0,0 0 0 0 0,0 1 1 0 0,1-1-1 0 0,-1 1 0 0 0,4-1 0 0 0,41-1 3671 0 0,-22 2-3223 0 0,-10-1-1125 0 0,0 0 0 0 0,-1-1 0 0 0,1-1-1 0 0,26-9 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46 234 17535 0 0,'-45'43'4152'0'0,"56"-46"-1093"0"0,77-20 250 0 0,-12 4-1645 0 0,94-25 793 0 0,-98 27-2014 0 0,-29 8-369 0 0,80-9 0 0 0,-101 16-178 0 0,-1-2 0 0 0,1 0 0 0 0,26-10 0 0 0,59-28-496 0 0,-89 34-650 0 0,25-17-1 0 0,-5-1-5732 0 0,-27 18 3137 0 0,3-2-4136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14799 0 0,'-5'52'2192'0'0,"4"-25"-639"0"0,-1-1-1 0 0,-7 41 1 0 0,7-57-2137 0 0,-1 0 0 0 0,0 0 1 0 0,-6 12-1 0 0,9-20-753 0 0,-1-2 1282 0 0,1 0 0 0 0,0 0 0 0 0,0 0 1 0 0,0 1-1 0 0,0-1 0 0 0,0 0 0 0 0,0 0 0 0 0,-1 0 0 0 0,1 0 0 0 0,0 0 0 0 0,0 1 0 0 0,0-1 0 0 0,0 0 0 0 0,-1 0 0 0 0,1 0 1 0 0,0 0-1 0 0,0 0 0 0 0,0 0 0 0 0,-1 0 0 0 0,1 0 0 0 0,0 0 0 0 0,0 0 0 0 0,-1 0 0 0 0,1 0 0 0 0,0 0 0 0 0,0 0 1 0 0,0 0-1 0 0,-1 0 0 0 0,1 0 0 0 0,0 0 0 0 0,0 0 0 0 0,0 0 0 0 0,-1 0 0 0 0,1 0 0 0 0,0 0 0 0 0,0 0 0 0 0,0 0 0 0 0,-1-1 1 0 0,-9-1-1663 0 0,3-2 2106 0 0,1 0-1 0 0,0 0 0 0 0,-1-1 1 0 0,2 0-1 0 0,-1 0 1 0 0,0 0-1 0 0,1-1 0 0 0,0 1 1 0 0,-6-10-1 0 0,11 14-175 0 0,-1 0-1 0 0,0 0 0 0 0,1 0 0 0 0,0 0 1 0 0,-1 0-1 0 0,1 0 0 0 0,-1 0 1 0 0,1 0-1 0 0,0 0 0 0 0,0 0 0 0 0,-1 0 1 0 0,1 0-1 0 0,0 0 0 0 0,0 0 1 0 0,0 0-1 0 0,0 0 0 0 0,0 0 0 0 0,1 0 1 0 0,-1-1-1 0 0,0 1 0 0 0,0 0 1 0 0,1 0-1 0 0,-1 0 0 0 0,1 0 0 0 0,-1 0 1 0 0,1 1-1 0 0,-1-1 0 0 0,1 0 1 0 0,-1 0-1 0 0,1 0 0 0 0,0 0 0 0 0,-1 0 1 0 0,1 1-1 0 0,2-2 0 0 0,3-4 211 0 0,1 1 0 0 0,-1 1 0 0 0,14-8 0 0 0,-4 2-1301 0 0,-4 2-5463 0 0,1-2-2214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7631 0 0,'2'4'67'0'0,"1"-1"-1"0"0,-1 0 1 0 0,0 0-1 0 0,-1 1 1 0 0,1-1-1 0 0,-1 1 1 0 0,1-1-1 0 0,-1 1 1 0 0,0 0-1 0 0,0 0 1 0 0,-1-1-1 0 0,1 6 1 0 0,2 10 631 0 0,3 15 1561 0 0,-2 0 0 0 0,0 61 1 0 0,-3-35-627 0 0,-8 112 511 0 0,3-122-1984 0 0,3-43-656 0 0,1 1 0 0 0,1-1 0 0 0,1 11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10735 0 0,'2'1'104'0'0,"-1"-1"-1"0"0,1 1 0 0 0,0-1 0 0 0,-1 0 1 0 0,1 0-1 0 0,-1 0 0 0 0,1 0 0 0 0,0 0 1 0 0,-1 0-1 0 0,1 0 0 0 0,0 0 0 0 0,-1-1 1 0 0,1 1-1 0 0,1-1 0 0 0,26-11 1546 0 0,-20 8-765 0 0,116-58 4051 0 0,23-9-3858 0 0,-142 68-1090 0 0,13-5 35 0 0,30-7 0 0 0,-42 14-75 0 0,-1-1 0 0 0,0 1-1 0 0,0 1 1 0 0,1-1 0 0 0,-1 1-1 0 0,0 1 1 0 0,1-1 0 0 0,-1 1 0 0 0,8 1-1 0 0,-10 0 39 0 0,-1-1-1 0 0,0 1 1 0 0,1 0-1 0 0,-1-1 0 0 0,0 1 1 0 0,0 1-1 0 0,0-1 1 0 0,-1 0-1 0 0,1 1 1 0 0,0 0-1 0 0,-1-1 1 0 0,0 1-1 0 0,1 0 1 0 0,1 4-1 0 0,0-1 24 0 0,-1 0 0 0 0,1 0-1 0 0,-1 1 1 0 0,-1-1 0 0 0,1 1 0 0 0,1 10 0 0 0,12 50 298 0 0,7 58 19 0 0,-6-35-200 0 0,-3-11 40 0 0,12 74 240 0 0,-9-39 410 0 0,4 0-1 0 0,43 126 1 0 0,-42-150-662 0 0,-20-57-3661 0 0,-2-26-1190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7855 0 0,'-1'24'892'0'0,"1"-22"-485"0"0,24 2 4577 0 0,-20-3-4488 0 0,0 0 1 0 0,0 0 0 0 0,-1-1 0 0 0,1 0-1 0 0,5 1 1 0 0,12-2 1138 0 0,-2 0-240 0 0,20-3-1 0 0,-28 2-1541 0 0,33-8 2637 0 0,-24 1-3775 0 0,-18 8 513 0 0,0-1 0 0 0,0 1-1 0 0,-1-1 1 0 0,1 1 0 0 0,0-1-1 0 0,-1 1 1 0 0,2-4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10191 0 0,'-3'19'606'0'0,"1"39"-1"0"0,1-49-166 0 0,1-9-333 0 0,0 1 0 0 0,0 0-1 0 0,0 0 1 0 0,0 0 0 0 0,0 0 0 0 0,0 0-1 0 0,0 0 1 0 0,0 0 0 0 0,0 0 0 0 0,0 0-1 0 0,1 0 1 0 0,-1 0 0 0 0,0-1 0 0 0,1 1-1 0 0,-1 0 1 0 0,1 0 0 0 0,0 1 0 0 0,12 24 2523 0 0,-4-5-860 0 0,-7-18-1498 0 0,-1 1-1 0 0,0-1 0 0 0,0 1 0 0 0,0-1 1 0 0,1 7-1 0 0,-2-7-109 0 0,1 0 0 0 0,-1 0-1 0 0,1-1 1 0 0,-1 1 0 0 0,1 0 0 0 0,0-1 0 0 0,0 1-1 0 0,1 0 1 0 0,-1-1 0 0 0,2 4 0 0 0,-2-5-59 0 0,0 1 1 0 0,0-1-1 0 0,0 1 1 0 0,0 0-1 0 0,0-1 0 0 0,-1 1 1 0 0,1 0-1 0 0,0 2 1 0 0,-1-2-47 0 0,1-1 1 0 0,-1 1 0 0 0,1 0-1 0 0,-1-1 1 0 0,1 1 0 0 0,0-1-1 0 0,0 1 1 0 0,1 1 0 0 0,1 4 135 0 0,-3-7-193 0 0,0 0 1 0 0,1-1 0 0 0,-1 1 0 0 0,0 0-1 0 0,0 0 1 0 0,0 0 0 0 0,0 0-1 0 0,0 0 1 0 0,0-1 0 0 0,0 1-1 0 0,0 0 1 0 0,0 0 0 0 0,1 0-1 0 0,-1 0 1 0 0,0 0 0 0 0,0 0 0 0 0,0 0-1 0 0,0-1 1 0 0,0 1 0 0 0,1 0-1 0 0,-1 0 1 0 0,0 0 0 0 0,0 0-1 0 0,0 0 1 0 0,0 0 0 0 0,1 0 0 0 0,-1 0-1 0 0,0 0 1 0 0,0 0 0 0 0,0 0-1 0 0,0 0 1 0 0,1 0 0 0 0,-1 0-1 0 0,0 0 1 0 0,0 0 0 0 0,0 0 0 0 0,0 0-1 0 0,1 0 1 0 0,-1 0 0 0 0,0 0-1 0 0,0 0 1 0 0,0 0 0 0 0,0 1-1 0 0,0-1 1 0 0,1 0 0 0 0,-1 0 0 0 0,0 0-1 0 0,0 0 1 0 0,0 0 0 0 0,0 0-1 0 0,0 1 1 0 0,0-1 0 0 0,0 0-1 0 0,1 0 1 0 0,-1 0 0 0 0,0 0-1 0 0,0 0 1 0 0,0 1 0 0 0,0-1 0 0 0,0 0-1 0 0,0 0 1 0 0,0 0 0 0 0,0 0-1 0 0,0 1 1 0 0,0-1 0 0 0,4-20-879 0 0,-6 14 74 0 0,1 6 764 0 0,1 0 0 0 0,0 0-1 0 0,0-1 1 0 0,0 1-1 0 0,-1 0 1 0 0,1 0 0 0 0,0 0-1 0 0,0-1 1 0 0,0 1 0 0 0,0 0-1 0 0,-1 0 1 0 0,1-1 0 0 0,0 1-1 0 0,0 0 1 0 0,0-1 0 0 0,0 1-1 0 0,0 0 1 0 0,0 0 0 0 0,0-1-1 0 0,0 1 1 0 0,0 0 0 0 0,0-1-1 0 0,0 1 1 0 0,0-15-1042 0 0,0-4 749 0 0,0 18 333 0 0,0 0 1 0 0,0 1 0 0 0,0-1-1 0 0,0 0 1 0 0,0 1 0 0 0,0-1-1 0 0,0 0 1 0 0,0 1 0 0 0,1-1 0 0 0,-1 1-1 0 0,0-1 1 0 0,1 0 0 0 0,-1 1-1 0 0,0-1 1 0 0,1 1 0 0 0,-1-1-1 0 0,0 1 1 0 0,1-1 0 0 0,-1 1-1 0 0,2-1 1 0 0,-2 1 112 0 0,18-13 487 0 0,-14 10-414 0 0,-1 0 0 0 0,1 0 0 0 0,1 1 0 0 0,-1-1 0 0 0,0 1 0 0 0,1 1 0 0 0,-1-1 0 0 0,5-1 0 0 0,3-1 148 0 0,31-12 295 0 0,-33 18-420 0 0,0 1-121 0 0,-9-1-84 0 0,1-1 1 0 0,-1 1-1 0 0,0 0 0 0 0,0 0 1 0 0,0 0-1 0 0,0 0 1 0 0,0 0-1 0 0,-1 0 1 0 0,1 0-1 0 0,0 0 0 0 0,-1 0 1 0 0,0 0-1 0 0,1 0 1 0 0,-1 0-1 0 0,0 0 0 0 0,0 0 1 0 0,0 0-1 0 0,0 0 1 0 0,-1 1-1 0 0,1-1 0 0 0,-1 0 1 0 0,-1 4-1 0 0,0 3 71 0 0,-1 1-1 0 0,-1-1 0 0 0,-6 14 1 0 0,-23 36 783 0 0,15-29 1486 0 0,-15 37-1 0 0,32-66-2446 0 0,1 0 180 0 0,0-1 0 0 0,-1 0 0 0 0,1 1 0 0 0,0-1 0 0 0,0 0 0 0 0,0 1 0 0 0,0-1 0 0 0,-1 0 0 0 0,1 1 0 0 0,0-1 0 0 0,0 0 0 0 0,0 1 0 0 0,0-1 0 0 0,0 0 0 0 0,0 1 0 0 0,0-1 0 0 0,0 1 0 0 0,0-1 0 0 0,0 0 0 0 0,0 1 0 0 0,0-1 0 0 0,0 0 0 0 0,1 1 0 0 0,-1-1 0 0 0,0 0 0 0 0,0 1 0 0 0,0-1 0 0 0,0 0 0 0 0,1 1 0 0 0,-1-1 0 0 0,1 1 346 0 0,1-1-50 0 0,16-7-49 0 0,0-1 0 0 0,26-15 0 0 0,-17 4-836 0 0,-14 7-2235 0 0,-5 0-5772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0,'0'0'1403'0'0,"2"1"-176"0"0,1 3-579 0 0,0 0 0 0 0,1 0 0 0 0,-2 0 0 0 0,1 1 1 0 0,0-1-1 0 0,-1 1 0 0 0,0-1 0 0 0,0 1 0 0 0,1 5 0 0 0,2 8 1805 0 0,3 22-1 0 0,-2-7-868 0 0,11 92 1481 0 0,-11-64-9224 0 0,-5-50-595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4031 0 0,'0'0'306'0'0,"11"-14"1528"0"0,16-21 4230 0 0,-25 35-5237 0 0,2-1-506 0 0,0 0 0 0 0,0 1 1 0 0,0 0-1 0 0,0 0 0 0 0,0 0 0 0 0,0 1 1 0 0,0-1-1 0 0,0 1 0 0 0,-1 0 0 0 0,1 0 1 0 0,0 0-1 0 0,7 4 0 0 0,6 3 498 0 0,23 14-1 0 0,-30-16-518 0 0,51 31 1023 0 0,82 46 677 0 0,-103-61-1375 0 0,71 24 0 0 0,-92-39-336 0 0,-12-4-61 0 0,-1 0-1 0 0,1-1 1 0 0,-1 0-1 0 0,1 0 1 0 0,0-1-1 0 0,10 1 1 0 0,-16-2 154 0 0,0 0-217 0 0,0 0-1 0 0,0-1 0 0 0,-1 1 0 0 0,1-1 0 0 0,0 1 0 0 0,0-1 0 0 0,0 1 0 0 0,-1-1 0 0 0,1 0 1 0 0,0 1-1 0 0,0-2 0 0 0,0-13 11 0 0,-1 1 0 0 0,-1 0 0 0 0,0-1 1 0 0,-1 1-1 0 0,0 0 0 0 0,-7-20 0 0 0,-4-34-104 0 0,10 47-155 0 0,0 2-313 0 0,2 0 0 0 0,0-33 0 0 0,3 45-1443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9559 0 0,'1'1'735'0'0,"21"18"-234"0"0,-14-13 352 0 0,-1 0 1 0 0,0 1-1 0 0,7 8 1 0 0,13 11 1922 0 0,-22-22-2370 0 0,0 0 0 0 0,-1 0 0 0 0,1 0 0 0 0,-1 1 0 0 0,4 5 0 0 0,-7-8-189 0 0,5 2-17 0 0,4-23-12366 0 0,-1-7 8400 0 0,-7 17 3678 0 0,0 1-1 0 0,-1-1 1 0 0,1-15 0 0 0,-2 22 562 0 0,0 0 1 0 0,1 0-1 0 0,0 0 0 0 0,-1 1 1 0 0,1-1-1 0 0,0 0 0 0 0,0 0 1 0 0,0 0-1 0 0,0 1 1 0 0,0-1-1 0 0,0 0 0 0 0,1 1 1 0 0,-1-1-1 0 0,1 1 1 0 0,-1 0-1 0 0,1-1 0 0 0,-1 1 1 0 0,1 0-1 0 0,0 0 0 0 0,-1 0 1 0 0,1 0-1 0 0,0 0 1 0 0,0 1-1 0 0,3-2 0 0 0,-1 0-44 0 0,0 1-1 0 0,0 0 0 0 0,0-1 0 0 0,1 1 1 0 0,-1 1-1 0 0,0-1 0 0 0,1 1 0 0 0,-1 0 0 0 0,0 0 1 0 0,7 0-1 0 0,-7 1-209 0 0,0 0 0 0 0,0 0 0 0 0,0 1 0 0 0,0-1 0 0 0,0 1 0 0 0,0-1 1 0 0,0 1-1 0 0,6 5 0 0 0,-9-6-232 0 0,1 1 0 0 0,-1-1 0 0 0,0 1 1 0 0,1-1-1 0 0,-1 1 0 0 0,0 0 0 0 0,0-1 0 0 0,0 1 1 0 0,0 0-1 0 0,0 0 0 0 0,-1 0 0 0 0,1 0 0 0 0,-1 0 1 0 0,1 0-1 0 0,-1 0 0 0 0,0 0 0 0 0,1 0 1 0 0,-1 0-1 0 0,0 0 0 0 0,-1 3 0 0 0,0 2-28 0 0,0 0 0 0 0,-1 0 0 0 0,0 0 1 0 0,0 0-1 0 0,-1 0 0 0 0,1 0 0 0 0,-2-1 0 0 0,1 0 0 0 0,-1 1 0 0 0,-6 8 0 0 0,-6 5 354 0 0,-29 29-1 0 0,-71 60 2730 0 0,73-74 850 0 0,44-35-3324 0 0,13-7-62 0 0,-4 3-338 0 0,-1-1 0 0 0,0 0 1 0 0,0-1-1 0 0,-1 0 1 0 0,9-7-1 0 0,83-83 218 0 0,-45 42-2063 0 0,-33 35-5554 0 0,1 7-2463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3551 1616 2847 0 0,'-8'-11'256'0'0,"-8"-5"1683"0"0,1 0 0 0 0,1-1 0 0 0,1-1 0 0 0,-12-21 0 0 0,-11-22 1054 0 0,-51-91 931 0 0,68 121-3267 0 0,-1 0 1 0 0,-1 1-1 0 0,-44-46 0 0 0,7 9 262 0 0,15 12-310 0 0,-95-108 1057 0 0,49 79-672 0 0,-142-103 0 0 0,-211-95-244 0 0,235 172-497 0 0,150 86-160 0 0,0 2 0 0 0,-65-16 0 0 0,-188-29 158 0 0,249 58-206 0 0,-1 3 0 0 0,1 3 0 0 0,-94 5 0 0 0,81 7-45 0 0,0 3 0 0 0,-78 24 0 0 0,-137 65 0 0 0,162-48 1 0 0,-169 65-61 0 0,249-105-1767 0 0,16-7-4477 0 0,2-2-2746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3423 0 0,'0'0'264'0'0,"0"0"-242"0"0,0 0 0 0 0,-1 1 0 0 0,1-1-1 0 0,0 0 1 0 0,0 0 0 0 0,0 0-1 0 0,0 0 1 0 0,0 0 0 0 0,0 0-1 0 0,0 0 1 0 0,0 0 0 0 0,-1 0 0 0 0,1 0-1 0 0,0 0 1 0 0,0 1 0 0 0,0-1-1 0 0,0 0 1 0 0,0 0 0 0 0,0 0-1 0 0,0 0 1 0 0,0 0 0 0 0,0 0 0 0 0,0 0-1 0 0,0 1 1 0 0,0-1 0 0 0,0 0-1 0 0,0 0 1 0 0,0 0 0 0 0,0 0-1 0 0,0 0 1 0 0,0 0 0 0 0,0 0 0 0 0,0 1-1 0 0,0-1 1 0 0,0 0 0 0 0,0 0-1 0 0,0 0 1 0 0,0 0 0 0 0,0 0 0 0 0,0 0-1 0 0,0 0 1 0 0,0 1 0 0 0,0-1-1 0 0,0 0 1 0 0,1 0 0 0 0,-1 0-1 0 0,-1 0 0 0 0,0 0 40 0 0,0 0 1 0 0,0 0-1 0 0,0 0 1 0 0,0 0-1 0 0,0 0 1 0 0,0 0-1 0 0,0 0 1 0 0,0 0-1 0 0,0 0 1 0 0,0 1-1 0 0,0-1 1 0 0,0 0-1 0 0,1 1 1 0 0,-1-1-1 0 0,0 1 1 0 0,0-1-1 0 0,-1 1 1 0 0,2 1 85 0 0,-1 0 0 0 0,1-1 1 0 0,0 1-1 0 0,0 0 0 0 0,0-1 0 0 0,0 1 1 0 0,0 0-1 0 0,0-1 0 0 0,0 1 1 0 0,1 0-1 0 0,-1-1 0 0 0,0 1 0 0 0,2 1 1 0 0,11 66 3605 0 0,5 99 0 0 0,-17-147-3447 0 0,12 104 1287 0 0,-10-86-1332 0 0,-2 1 1 0 0,-2-1-1 0 0,-1 1 0 0 0,-11 49 1 0 0,-26 116 458 0 0,26-156-143 0 0,-2-1 1 0 0,-25 55 0 0 0,20-64-176 0 0,10-19 35 0 0,1 0 0 0 0,-8 24 0 0 0,16-42-72 0 0,7 1 481 0 0,4 2-445 0 0,-4-6-281 0 0,0-1-1 0 0,0 1 1 0 0,-1-1-1 0 0,1 0 1 0 0,0 0-1 0 0,-1-1 1 0 0,1 1-1 0 0,-1-1 1 0 0,10-7-1 0 0,-2 2 78 0 0,97-61 1379 0 0,91-51-268 0 0,-195 117-1299 0 0,1 0 0 0 0,0 0 0 0 0,0 1 1 0 0,0 0-1 0 0,0 0 0 0 0,0 1 0 0 0,8-1 0 0 0,22-4-141 0 0,-36 6-509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3423 0 0,'0'0'544'0'0,"0"2"438"0"0,2 7 4202 0 0,-1-9-4952 0 0,-1 0 1 0 0,0 1 0 0 0,1-1 0 0 0,-1 0 0 0 0,0 0-1 0 0,1 1 1 0 0,-1-1 0 0 0,0 0 0 0 0,1 0 0 0 0,-1 1-1 0 0,0-1 1 0 0,1 0 0 0 0,-1 0 0 0 0,1 0 0 0 0,-1 0-1 0 0,0 0 1 0 0,1 0 0 0 0,-1 0 0 0 0,1 1 0 0 0,40-16 2552 0 0,-40 14-2632 0 0,17-1 53 0 0,-17 2-492 0 0,1 1 1 0 0,-1-1-1 0 0,1 0 1 0 0,-1 0-1 0 0,1 1 1 0 0,-1-1-1 0 0,0 1 1 0 0,1-1 0 0 0,-1 1-1 0 0,2 1 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2127 0 0,'-1'1'160'0'0,"-22"30"5551"0"0,53-28 2526 0 0,-26-1-7594 0 0,1-2-1 0 0,0 1 1 0 0,0-1-1 0 0,-1 1 1 0 0,1-2-1 0 0,0 1 1 0 0,9-2-1 0 0,87-19 6098 0 0,-99 21-6687 0 0,0-1-1 0 0,0 0 1 0 0,0 0 0 0 0,0 0-1 0 0,-1 0 1 0 0,1 0-1 0 0,0 0 1 0 0,0 0 0 0 0,-1-1-1 0 0,1 1 1 0 0,0 0-1 0 0,-1-1 1 0 0,0 0 0 0 0,3-2-1 0 0,7-8 235 0 0,-10 11-272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1082 5671 0 0,'5'-6'584'0'0,"7"-8"408"0"0,19-17 0 0 0,-23 22-439 0 0,0-1-1 0 0,0-1 0 0 0,-1 1 0 0 0,-1-1 0 0 0,0 0 1 0 0,5-14-1 0 0,0 2 181 0 0,90-207 3256 0 0,-69 140-3581 0 0,-5 0-1 0 0,17-96 1 0 0,-39 151-372 0 0,-1 0 1 0 0,-2 0-1 0 0,-1 0 1 0 0,-2 0-1 0 0,-10-68 1 0 0,11 99 57 0 0,-1 0 1 0 0,0 0 0 0 0,0 0 0 0 0,-1 1 0 0 0,1-1 0 0 0,-1 0 0 0 0,1 1 0 0 0,-1 0 0 0 0,0-1 0 0 0,-5-5 0 0 0,7 8 223 0 0,-9 5 222 0 0,6-3-476 0 0,0 1 0 0 0,0 0 0 0 0,0 1 0 0 0,0-1 0 0 0,0 1 0 0 0,1-1 0 0 0,-1 1 0 0 0,1 0 0 0 0,0 0 0 0 0,0 0 0 0 0,0 0 0 0 0,-3 6 1 0 0,-2 5 104 0 0,-7 24 1 0 0,12-32-106 0 0,-8 25 183 0 0,2 1-1 0 0,1 0 0 0 0,1 1 1 0 0,-2 42-1 0 0,5 54 805 0 0,6 0 0 0 0,21 150 0 0 0,-15-218 33 0 0,19 76-1 0 0,-26-130-1020 0 0,0-1 0 0 0,1 0-1 0 0,-1 0 1 0 0,1 1 0 0 0,1-2 0 0 0,3 7-1 0 0,-7-11-58 0 0,1 0-1 0 0,-1 0 0 0 0,1 0 0 0 0,-1-1 1 0 0,1 1-1 0 0,0 0 0 0 0,-1-1 0 0 0,1 1 1 0 0,0 0-1 0 0,-1-1 0 0 0,1 1 0 0 0,0 0 1 0 0,0-1-1 0 0,0 0 0 0 0,0 1 0 0 0,-1-1 1 0 0,1 1-1 0 0,0-1 0 0 0,0 0 0 0 0,0 0 1 0 0,0 1-1 0 0,0-1 0 0 0,0 0 0 0 0,0 0 1 0 0,0 0-1 0 0,0 0 0 0 0,0 0 0 0 0,0 0 0 0 0,0 0 1 0 0,0-1-1 0 0,0 1 0 0 0,0 0 0 0 0,0 0 1 0 0,-1-1-1 0 0,1 1 0 0 0,0-1 0 0 0,0 1 1 0 0,0 0-1 0 0,0-1 0 0 0,-1 0 0 0 0,1 1 1 0 0,0-1-1 0 0,0 0 0 0 0,-1 1 0 0 0,1-1 1 0 0,0 0-1 0 0,-1 1 0 0 0,1-1 0 0 0,-1 0 1 0 0,1 0-1 0 0,-1-1 0 0 0,9-12-405 0 0,0-2 0 0 0,-1 1 0 0 0,-1-1 0 0 0,-1 0 0 0 0,8-31 0 0 0,4-9-2867 0 0,-17 54 3156 0 0,43-107-13566 0 0,-30 82 11517 0 0,-7 15 1409 0 0,0-1 0 0 0,-1 0 0 0 0,-1 0 0 0 0,0 0 0 0 0,4-20 0 0 0,2-30 1354 0 0,-7 46-366 0 0,-3 14-159 0 0,0 1 0 0 0,0 0-1 0 0,-1-1 1 0 0,1 1 0 0 0,-1-1-1 0 0,1 1 1 0 0,-1-1 0 0 0,-7-10 10551 0 0,4 13-11460 0 0,2 1 1003 0 0,0 0 0 0 0,0-1-1 0 0,0 1 1 0 0,0 0 0 0 0,0-1 0 0 0,1 1 0 0 0,-1 0-1 0 0,0 0 1 0 0,0 0 0 0 0,0 0 0 0 0,1 0-1 0 0,-1 0 1 0 0,1 0 0 0 0,-1 0 0 0 0,1 0 0 0 0,-1 0-1 0 0,0 3 1 0 0,-7 23 962 0 0,7-23-787 0 0,-5 23 164 0 0,2 0-1 0 0,0 1 1 0 0,2-1-1 0 0,1 1 0 0 0,1-1 1 0 0,1 1-1 0 0,2-1 1 0 0,6 31-1 0 0,-6-48-279 0 0,-1 0 1 0 0,2-1-1 0 0,-1 0 0 0 0,1 0 1 0 0,1 0-1 0 0,-1 0 0 0 0,8 9 0 0 0,-10-15-131 0 0,0 0 0 0 0,1 0 0 0 0,-1-1 0 0 0,1 1 0 0 0,0 0 0 0 0,0-1 0 0 0,0 0 0 0 0,0 0 0 0 0,6 3 0 0 0,-7-4-45 0 0,0 0 0 0 0,1 0-1 0 0,-1-1 1 0 0,1 1-1 0 0,-1-1 1 0 0,1 1 0 0 0,-1-1-1 0 0,1 0 1 0 0,-1 0-1 0 0,1 0 1 0 0,-1 0 0 0 0,1-1-1 0 0,-1 1 1 0 0,0-1-1 0 0,5-1 1 0 0,1-1 36 0 0,0-1-1 0 0,-1 0 1 0 0,1 0 0 0 0,-1-1-1 0 0,0 0 1 0 0,0 0-1 0 0,-1-1 1 0 0,1 0 0 0 0,-1 0-1 0 0,-1 0 1 0 0,1-1-1 0 0,-1 0 1 0 0,0 0 0 0 0,0 0-1 0 0,-1-1 1 0 0,5-12-1 0 0,-4 9-44 0 0,0-2 0 0 0,-1 1 0 0 0,-1 0 0 0 0,0-1 0 0 0,-1 0 0 0 0,0 1 0 0 0,-1-1 0 0 0,0 0 0 0 0,-1 0-1 0 0,-2-19 1 0 0,0 20-21 0 0,0 0 0 0 0,-1 1 0 0 0,-1-1 0 0 0,0 1 0 0 0,-6-14 0 0 0,7 19-9 0 0,0 0 0 0 0,-1 0 0 0 0,1 1 1 0 0,-1-1-1 0 0,0 1 0 0 0,-1 0 0 0 0,1 0 0 0 0,-1 0 0 0 0,0 1 0 0 0,0 0 0 0 0,-6-4 0 0 0,8 7 15 0 0,1 0 0 0 0,0 0 0 0 0,-1 0 0 0 0,0 0 0 0 0,1 1 0 0 0,-1-1 0 0 0,1 1 0 0 0,-1 0 1 0 0,0-1-1 0 0,1 1 0 0 0,-1 1 0 0 0,0-1 0 0 0,1 0 0 0 0,-1 1 0 0 0,1-1 0 0 0,-4 2 0 0 0,4-2-186 0 0,0 1 0 0 0,1 0 0 0 0,0-1 0 0 0,-1 1 0 0 0,1 0 0 0 0,-1 0 0 0 0,1 0 0 0 0,0 0 0 0 0,-1 0 0 0 0,1 0 0 0 0,0 0 0 0 0,-1 2 0 0 0,1-2-372 0 0,1 0 1 0 0,-1 0-1 0 0,0 0 1 0 0,1 0-1 0 0,0 1 1 0 0,-1-1 0 0 0,1 0-1 0 0,0 0 1 0 0,-1 0-1 0 0,1 1 1 0 0,0-1-1 0 0,0 0 1 0 0,0 0-1 0 0,0 1 1 0 0,0-1-1 0 0,0 0 1 0 0,1 2-1 0 0,3 8-7099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302 130 2847 0 0,'0'-1'214'0'0,"0"-18"-268"0"0,0-2 2299 0 0,-2-24 0 0 0,1 43-2094 0 0,1 0 0 0 0,0 0 0 0 0,-1 0 1 0 0,1 0-1 0 0,-1 0 0 0 0,0 0 0 0 0,0 0 0 0 0,1 0 1 0 0,-1 0-1 0 0,0 0 0 0 0,-1 1 0 0 0,1-1 0 0 0,0 0 1 0 0,0 1-1 0 0,-1-1 0 0 0,1 1 0 0 0,-1 0 0 0 0,1-1 1 0 0,-1 1-1 0 0,0 0 0 0 0,0 0 0 0 0,1 0 0 0 0,-1 0 1 0 0,0 0-1 0 0,0 0 0 0 0,0 1 0 0 0,0-1 0 0 0,0 1 1 0 0,0-1-1 0 0,0 1 0 0 0,0 0 0 0 0,0 0 0 0 0,0-1 1 0 0,0 2-1 0 0,-3-1 0 0 0,1 0-41 0 0,0 1 1 0 0,0-1-1 0 0,0 1 0 0 0,-1 0 0 0 0,1 0 1 0 0,0 1-1 0 0,1-1 0 0 0,-1 1 1 0 0,0 0-1 0 0,0 0 0 0 0,1 0 1 0 0,-1 0-1 0 0,1 1 0 0 0,-1-1 1 0 0,1 1-1 0 0,-4 5 0 0 0,-1 3 39 0 0,0 1 0 0 0,1 0 1 0 0,0 1-1 0 0,1 0 0 0 0,1 0 0 0 0,0 0 0 0 0,1 1 0 0 0,0 0 0 0 0,1-1 0 0 0,0 1 0 0 0,1 0 0 0 0,1 1 1 0 0,0-1-1 0 0,1 0 0 0 0,1 0 0 0 0,2 16 0 0 0,-2-26-27 0 0,0 1-1 0 0,0-1 1 0 0,0 0 0 0 0,0 1-1 0 0,1-1 1 0 0,0 0 0 0 0,0 0 0 0 0,0-1-1 0 0,0 1 1 0 0,1 0 0 0 0,-1-1-1 0 0,1 1 1 0 0,0-1 0 0 0,0 0-1 0 0,6 5 1 0 0,-6-6-26 0 0,-1 0 0 0 0,1-1-1 0 0,-1 0 1 0 0,1 0 0 0 0,0 1 0 0 0,0-2 0 0 0,-1 1-1 0 0,1 0 1 0 0,0 0 0 0 0,0-1 0 0 0,0 0-1 0 0,0 1 1 0 0,0-1 0 0 0,0 0 0 0 0,0-1-1 0 0,0 1 1 0 0,0 0 0 0 0,-1-1 0 0 0,1 0-1 0 0,0 1 1 0 0,0-1 0 0 0,0 0 0 0 0,-1-1-1 0 0,5-1 1 0 0,-2 0-15 0 0,0 0-1 0 0,0-1 1 0 0,-1 1-1 0 0,1-1 1 0 0,-1 0-1 0 0,0 0 1 0 0,0-1-1 0 0,0 1 1 0 0,0-1 0 0 0,4-8-1 0 0,1-4 186 0 0,14-35-1 0 0,-12 25-89 0 0,-6 9-79 0 0,-2 8 65 0 0,-2 20-102 0 0,-2 14 15 0 0,2 0 0 0 0,0 0 0 0 0,2 0 0 0 0,1 0 0 0 0,0-1 0 0 0,10 28 0 0 0,-1-8 85 0 0,-2 0 0 0 0,10 86 0 0 0,-11-64 47 0 0,25 260 659 0 0,-33-262-787 0 0,-3 1 0 0 0,-3 0 0 0 0,-13 70-1 0 0,14-118-73 0 0,0-1 0 0 0,-2 1 0 0 0,0-1 0 0 0,0 0 0 0 0,-2-1 0 0 0,0 1 0 0 0,0-1 0 0 0,-1-1 0 0 0,-1 1 0 0 0,0-1 0 0 0,-1-1 0 0 0,-19 19-1 0 0,21-24 12 0 0,-1-1 0 0 0,1 0 0 0 0,-1 0-1 0 0,0-1 1 0 0,-1 0 0 0 0,1-1 0 0 0,-1 0-1 0 0,0 0 1 0 0,0-1 0 0 0,-16 3 0 0 0,10-4 6 0 0,0 0 1 0 0,0-1-1 0 0,0 0 1 0 0,0-1-1 0 0,0-1 1 0 0,-21-4-1 0 0,33 4-15 0 0,-1 0 0 0 0,0 0 0 0 0,1 0-1 0 0,-1-1 1 0 0,1 0 0 0 0,0 0 0 0 0,-1 0 0 0 0,1 0-1 0 0,-5-4 1 0 0,7 4-4 0 0,0 0 1 0 0,0 0-1 0 0,1 1 1 0 0,-1-1-1 0 0,0 0 0 0 0,1 0 1 0 0,-1-1-1 0 0,1 1 1 0 0,0 0-1 0 0,0 0 0 0 0,0-1 1 0 0,0 1-1 0 0,0-1 1 0 0,0 1-1 0 0,1-1 1 0 0,-1 1-1 0 0,1-1 0 0 0,0 1 1 0 0,0-4-1 0 0,0-6 23 0 0,1 1 1 0 0,1-1-1 0 0,0 1 0 0 0,0 0 1 0 0,1 0-1 0 0,1 0 0 0 0,7-15 0 0 0,42-73 336 0 0,-26 52-251 0 0,151-326-754 0 0,-150 307-5767 0 0,3 0-2236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5695 0 0,'0'0'443'0'0,"1"2"-294"0"0,11 59 1703 0 0,-6-38-146 0 0,2 24 0 0 0,-3 16 267 0 0,-5 92 0 0 0,-16 62-624 0 0,8-130-702 0 0,-16 82 767 0 0,18-135-920 0 0,4-25-282 0 0,1 1 0 0 0,-1 0 1 0 0,1 15-1 0 0,2-9-45 0 0,-2-10-69 0 0,1 0 1 0 0,1 0 0 0 0,-1 0-1 0 0,1 0 1 0 0,3 9 0 0 0,-1-1 183 0 0,-3-12-176 0 0,0 0-1 0 0,1 1 1 0 0,-1-1-1 0 0,1 0 1 0 0,0 0-1 0 0,0 0 1 0 0,1 4-1 0 0,-1-5-60 0 0,-1 0 0 0 0,1-1 0 0 0,-1 1 0 0 0,1 0 1 0 0,0 0-1 0 0,-1 0 0 0 0,1 0 0 0 0,0-1 0 0 0,0 1 0 0 0,-1 0 0 0 0,1-1 0 0 0,0 1 0 0 0,0 0 0 0 0,0-1 0 0 0,0 1 0 0 0,0-1 0 0 0,0 0 0 0 0,0 1 0 0 0,2-1 1 0 0,-1 0 44 0 0,1 0 0 0 0,-1-1 0 0 0,1 1 0 0 0,-1-1 1 0 0,1 0-1 0 0,-1 1 0 0 0,0-1 0 0 0,3-2 0 0 0,4-2 161 0 0,0-1 0 0 0,-1 0 0 0 0,0 0 0 0 0,0-1 0 0 0,0 0-1 0 0,-1-1 1 0 0,13-16 0 0 0,26-44 268 0 0,-17 24-323 0 0,-29 43-197 0 0,5-6-15 0 0,0 1 0 0 0,9-10-1 0 0,-8 12-171 0 0,0 0-1469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1 352 3247 0 0,'0'0'251'0'0,"1"2"-160"0"0,1 4 512 0 0,0 0 0 0 0,0 1 0 0 0,0-1 1 0 0,0 1-1 0 0,-1 0 0 0 0,0-1 0 0 0,-1 1 1 0 0,1 8-1 0 0,-4 41 3087 0 0,3-52-4668 0 0,0-17-4065 0 0</inkml:trace>
  <inkml:trace contextRef="#ctx0" brushRef="#br0" timeOffset="1">45 11 3767 0 0,'0'-3'336'0'0,"-5"-4"5048"0"0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0,'0'0'1475'0'0,"1"2"-688"0"0,22 58 4808 0 0,-15-40-3856 0 0,12 38 0 0 0,-6 9-743 0 0,-4-1 1 0 0,4 92-1 0 0,-15 137 941 0 0,-8-155-1462 0 0,0 42 52 0 0,9-175-511 0 0,0 0 1 0 0,-1 0-1 0 0,-2 9 1 0 0,0 4-22 0 0,3-18-92 0 0,2-16-347 0 0,3-6-1420 0 0,8-29-6611 0 0,-5 30 2551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4519 0 0,'-1'1'347'0'0,"0"3"-247"0"0,-1 0-1 0 0,0-1 1 0 0,0 1-1 0 0,-1-1 1 0 0,-2 4-1 0 0,-11 15 3593 0 0,5-1-173 0 0,4-10-1988 0 0,1 0 0 0 0,1 0 0 0 0,0 0 0 0 0,1 1 0 0 0,-5 18 1 0 0,6 0 3406 0 0,16-24-3707 0 0,-9-6-1195 0 0,0 0 0 0 0,0 0 1 0 0,0-1-1 0 0,0 1 1 0 0,0-1-1 0 0,-1 0 0 0 0,6-2 1 0 0,11-2-203 0 0,-18 3-179 0 0,1 1 1 0 0,0 0-1 0 0,-1-1 1 0 0,1 1-1 0 0,-1-1 0 0 0,1 0 1 0 0,-1 0-1 0 0,0 0 0 0 0,0 0 1 0 0,0 0-1 0 0,0 0 1 0 0,0-1-1 0 0,-1 1 0 0 0,1-1 1 0 0,2-3-1 0 0,-3 3-240 0 0,12-25-6505 0 0,-10 19 3271 0 0,1 0-1041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12 16759 0 0,'0'0'4'0'0,"-4"-12"1474"0"0,3 13-1355 0 0,1-1 0 0 0,-1 0 0 0 0,1 0 0 0 0,-1 0 0 0 0,1 1 0 0 0,-1-1 0 0 0,1 0 0 0 0,0 1 0 0 0,-1-1 0 0 0,1 0 0 0 0,0 1 0 0 0,-1-1 0 0 0,1 1 0 0 0,0-1 0 0 0,0 0 0 0 0,-1 1 0 0 0,1-1 0 0 0,0 1 0 0 0,0-1 0 0 0,0 1 0 0 0,0-1 0 0 0,-1 3 1378 0 0,0 4 3170 0 0,7-2-4437 0 0,1 1 0 0 0,0-1 0 0 0,11 6 0 0 0,-16-9-162 0 0,-2-1-86 0 0,1-1 0 0 0,0 1-1 0 0,-1 0 1 0 0,1 0 0 0 0,0 0 0 0 0,-1 1 0 0 0,0-1-1 0 0,1 0 1 0 0,-1 0 0 0 0,0 0 0 0 0,1 0-1 0 0,-1 0 1 0 0,0 0 0 0 0,0 1 0 0 0,0-1 0 0 0,0 0-1 0 0,0 0 1 0 0,0 0 0 0 0,0 0 0 0 0,0 0-1 0 0,-1 1 1 0 0,1-1 0 0 0,0 0 0 0 0,-2 2 0 0 0,1 0-246 0 0,-1 0 1 0 0,0 0 0 0 0,-1 0 0 0 0,1 0 0 0 0,-5 4 0 0 0,1-1-826 0 0,2-1 477 0 0,-19 20-2235 0 0,5-10-3611 0 0,4-5-134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7511 0 0,'2'0'205'0'0,"8"7"1874"0"0,-9-6-1670 0 0,4 1 1006 0 0,1 1 0 0 0,-1-1-1 0 0,0 0 1 0 0,9 2 0 0 0,-12-3-1241 0 0,1-1-1 0 0,-1 0 1 0 0,0 0 0 0 0,1 0 0 0 0,-1 0 0 0 0,0 0 0 0 0,1-1 0 0 0,-1 1 0 0 0,0-1-1 0 0,1 1 1 0 0,-1-1 0 0 0,0 0 0 0 0,0 0 0 0 0,3-2 0 0 0,5-2-15 0 0,0-1 0 0 0,-1 0 0 0 0,1-1 0 0 0,-2 0 0 0 0,1-1 0 0 0,-1 1 0 0 0,0-2-1 0 0,0 1 1 0 0,-1-1 0 0 0,-1 0 0 0 0,1-1 0 0 0,-1 1 0 0 0,4-11 0 0 0,-5 8-102 0 0,0 1-1 0 0,-1-1 1 0 0,3-12-1 0 0,-6 20-54 0 0,0 0 0 0 0,0 0 0 0 0,-1 0 1 0 0,0 0-1 0 0,1 0 0 0 0,-1 0 0 0 0,-1 0 0 0 0,1 0 0 0 0,-1 0 1 0 0,1 0-1 0 0,-1 0 0 0 0,0 1 0 0 0,-2-6 0 0 0,2 8 6 0 0,1 0 0 0 0,-1 1 0 0 0,0-1-1 0 0,0 0 1 0 0,1 0 0 0 0,-1 1 0 0 0,0-1 0 0 0,0 1 0 0 0,0-1-1 0 0,0 0 1 0 0,1 1 0 0 0,-1 0 0 0 0,0-1 0 0 0,0 1-1 0 0,0-1 1 0 0,0 1 0 0 0,0 0 0 0 0,0 0 0 0 0,0 0 0 0 0,0-1-1 0 0,0 1 1 0 0,0 0 0 0 0,-1 0 0 0 0,1 1 0 0 0,0-1-1 0 0,0 0 1 0 0,0 0 0 0 0,0 0 0 0 0,0 1 0 0 0,0-1 0 0 0,-1 1-1 0 0,-1 0 0 0 0,0 0-1 0 0,0 0 0 0 0,0 1 0 0 0,0-1 1 0 0,0 1-1 0 0,0 0 0 0 0,0 0 1 0 0,-4 3-1 0 0,-5 7 20 0 0,0 1 0 0 0,1 0-1 0 0,0 0 1 0 0,1 1 0 0 0,1 1 0 0 0,0 0 0 0 0,1 0 0 0 0,0 1 0 0 0,1-1 0 0 0,1 2 0 0 0,-4 19-1 0 0,8-28 100 0 0,2-1 0 0 0,-1 1 0 0 0,1 0 0 0 0,0 0 0 0 0,1 0 0 0 0,0 0 0 0 0,2 7 0 0 0,2 4 1001 0 0,11 31-1 0 0,-15-47-1039 0 0,1 1 1 0 0,0-1-1 0 0,0 0 1 0 0,1 0-1 0 0,-1 0 0 0 0,1 0 1 0 0,-1 0-1 0 0,1 0 0 0 0,0-1 1 0 0,0 1-1 0 0,0-1 1 0 0,0 0-1 0 0,0 0 0 0 0,1 0 1 0 0,-1 0-1 0 0,1-1 1 0 0,-1 1-1 0 0,1-1 0 0 0,0 0 1 0 0,0 0-1 0 0,-1 0 0 0 0,1-1 1 0 0,0 1-1 0 0,0-1 1 0 0,0 0-1 0 0,-1 0 0 0 0,1 0 1 0 0,0-1-1 0 0,0 1 0 0 0,0-1 1 0 0,0 0-1 0 0,-1 0 1 0 0,1 0-1 0 0,-1-1 0 0 0,1 1 1 0 0,3-3-1 0 0,4-4-113 0 0,0-1-1 0 0,0 0 1 0 0,-1-1-1 0 0,13-15 1 0 0,0-5-7966 0 0,-9 10-1157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1 816 6127 0 0,'0'0'472'0'0,"0"0"-357"0"0,1 1 0 0 0,0-1-1 0 0,-1 0 1 0 0,1 0 0 0 0,-1 0-1 0 0,1 0 1 0 0,0 0 0 0 0,-1 0-1 0 0,1 0 1 0 0,0 0 0 0 0,-1 0-1 0 0,1 0 1 0 0,-1 0 0 0 0,1 0-1 0 0,0-1 1 0 0,32-26 5446 0 0,-26 20-5141 0 0,-1 0 0 0 0,-1 0 1 0 0,1 0-1 0 0,-1-1 0 0 0,5-10 1 0 0,14-33-201 0 0,-3-1 1 0 0,-2-1 0 0 0,-2-1 0 0 0,-3 0-1 0 0,-2-1 1 0 0,-3-1 0 0 0,-1 0-1 0 0,-2-90 1 0 0,-8 67 714 0 0,1 69-767 0 0,0 0-1 0 0,-1 0 1 0 0,0 1-1 0 0,0-1 1 0 0,-1 1 0 0 0,-5-11-1 0 0,8 19 653 0 0,-17 17 323 0 0,13-11-988 0 0,0 0 0 0 0,1 0 0 0 0,0 1 1 0 0,0-1-1 0 0,0 1 0 0 0,1 0 0 0 0,0 0 0 0 0,0 0 0 0 0,-2 10 1 0 0,1 6 22 0 0,-2 30 0 0 0,5-37-144 0 0,-1 47 89 0 0,3 1 0 0 0,11 62-1 0 0,-5-51 305 0 0,-5-43-241 0 0,1 14 644 0 0,2-1 1 0 0,17 70-1 0 0,-20-104-669 0 0,1-1-1 0 0,-1 1 0 0 0,1 0 1 0 0,1-1-1 0 0,0 0 0 0 0,0 0 1 0 0,13 15-1 0 0,-18-23-153 0 0,1-1-1 0 0,0 1 1 0 0,-1-1-1 0 0,1 1 1 0 0,-1 0-1 0 0,1-1 1 0 0,0 1-1 0 0,0-1 1 0 0,-1 1 0 0 0,1-1-1 0 0,0 0 1 0 0,0 1-1 0 0,0-1 1 0 0,-1 0-1 0 0,1 1 1 0 0,0-1-1 0 0,0 0 1 0 0,0 0 0 0 0,0 0-1 0 0,0 0 1 0 0,-1 0-1 0 0,1 0 1 0 0,0 0-1 0 0,2 0 1 0 0,-2-1-8 0 0,1 0 0 0 0,-1 1 0 0 0,1-1 0 0 0,-1 0 0 0 0,0 0 0 0 0,1 0 0 0 0,-1 0 0 0 0,0 0-1 0 0,0 0 1 0 0,0 0 0 0 0,1 0 0 0 0,0-3 0 0 0,1 0-114 0 0,-1 1 0 0 0,1-1-1 0 0,-1-1 1 0 0,0 1 0 0 0,0 0-1 0 0,-1 0 1 0 0,1-1-1 0 0,1-8 1 0 0,2-105-6663 0 0,-4 39-3385 0 0,-1 57 5168 0 0</inkml:trace>
  <inkml:trace contextRef="#ctx0" brushRef="#br0" timeOffset="1">365 499 6391 0 0,'0'4'138'0'0,"-1"0"0"0"0,1 0 0 0 0,-1 1-1 0 0,1-1 1 0 0,0 0 0 0 0,1 1 0 0 0,-1-1-1 0 0,1 0 1 0 0,0 0 0 0 0,0 0-1 0 0,0 1 1 0 0,3 5 0 0 0,-1-3 703 0 0,-1 0 0 0 0,0 0 0 0 0,1 9 0 0 0,-4 62 3395 0 0,-1-56-3316 0 0,2-19-837 0 0,-1 1 0 0 0,1-1 0 0 0,-1 0 0 0 0,1 0 0 0 0,0 0 0 0 0,1 0 0 0 0,-1 4 0 0 0,0-7-209 0 0,1 4 826 0 0,-1-2-1630 0 0,0 4-3278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6559 0 0,'-1'13'584'0'0,"1"-3"-464"0"0,-2-4-120 0 0,-1-2 0 0 0,1-1 120 0 0,-1-3 120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88 396 2791 0 0,'0'0'207'0'0,"4"13"1414"0"0,1 6 239 0 0,-1-1 0 0 0,-1 1-1 0 0,1 27 1 0 0,-3-38-1392 0 0,-1-1 0 0 0,0 1 1 0 0,0-1-1 0 0,-1 1 0 0 0,0 0 0 0 0,-3 12 0 0 0,4-19-204 0 0,0-1-246 0 0,0 1-1 0 0,0-1 0 0 0,0 0 0 0 0,0 0 0 0 0,0 0 1 0 0,0 0-1 0 0,0 1 0 0 0,0-1 0 0 0,0 0 1 0 0,0 0-1 0 0,0 0 0 0 0,0 0 0 0 0,0 0 1 0 0,0 1-1 0 0,0-1 0 0 0,0 0 0 0 0,0 0 1 0 0,0 0-1 0 0,0 0 0 0 0,0 0 0 0 0,0 1 1 0 0,0-1-1 0 0,-1 0 0 0 0,1 0 0 0 0,0 0 1 0 0,0 0-1 0 0,0 0 0 0 0,0 1 0 0 0,0-1 1 0 0,0 0-1 0 0,0 0 0 0 0,0 0 0 0 0,-1 0 1 0 0,1 0-1 0 0,0 0 0 0 0,0 0 0 0 0,0 0 1 0 0,0 0-1 0 0,0 0 0 0 0,-1 0 0 0 0,1 1 1 0 0,0-1-1 0 0,0 0 0 0 0,0 0 0 0 0,0 0 1 0 0,-1 0-1 0 0,1 0 0 0 0,0 0 0 0 0,0 0 1 0 0,0 0-1 0 0,0 0 0 0 0,0 0 0 0 0,-1 0 1 0 0,1-1-1 0 0,0 1 0 0 0,0 0 0 0 0,0 0 1 0 0,0 0-1 0 0,0 0 0 0 0,-1 0 0 0 0,1 0 1 0 0,0 0-1 0 0,0 0 0 0 0,0 0 0 0 0,0 0 1 0 0,0-1-1 0 0,-8-7 426 0 0,6 1-428 0 0,2 6-15 0 0,-1-1 0 0 0,1 1 0 0 0,0-1 0 0 0,-1 1 1 0 0,1-1-1 0 0,0 1 0 0 0,0-1 0 0 0,0 1 0 0 0,0-1 0 0 0,0 0 0 0 0,1 1 0 0 0,-1-1 1 0 0,0 1-1 0 0,1-1 0 0 0,-1 1 0 0 0,1 0 0 0 0,0-2 0 0 0,1-2-173 0 0,-1 0 1 0 0,0 0-1 0 0,0 0 0 0 0,-1 0 0 0 0,1 0 0 0 0,-1 0 0 0 0,0 0 0 0 0,0 0 1 0 0,-1 0-1 0 0,-1-6 0 0 0,1 2 225 0 0,1 0 1 0 0,0-16-1 0 0,0 16-8 0 0,1 0 1 0 0,-3-17 0 0 0,-3-27 202 0 0,4 37-12 0 0,-4-28 0 0 0,-18-83 1292 0 0,18 103-1152 0 0,3 10 34 0 0,-1 0 0 0 0,0 0-1 0 0,-1 1 1 0 0,-1-1 0 0 0,0 1 0 0 0,-12-23 0 0 0,16 35-192 0 0,1 1-190 0 0,1 0 0 0 0,-1-1-1 0 0,0 1 1 0 0,0 0 0 0 0,0 0-1 0 0,0-1 1 0 0,0 1 0 0 0,0 0-1 0 0,0 0 1 0 0,0-1 0 0 0,0 1 0 0 0,0 0-1 0 0,-1 0 1 0 0,1-1 0 0 0,0 1-1 0 0,0 0 1 0 0,0 0 0 0 0,0 0-1 0 0,0-1 1 0 0,0 1 0 0 0,0 0-1 0 0,-1 0 1 0 0,1 0 0 0 0,0-1 0 0 0,0 1-1 0 0,0 0 1 0 0,0 0 0 0 0,-1 0-1 0 0,1 0 1 0 0,0 0 0 0 0,0-1-1 0 0,0 1 1 0 0,-1 0 0 0 0,1 0-1 0 0,0 0 1 0 0,0 0 0 0 0,0 0 0 0 0,-1 0-1 0 0,1 0 1 0 0,0 0 0 0 0,-1 0-1 0 0,1 0-8 0 0,0 0 0 0 0,-1 0 0 0 0,1 0 0 0 0,0 1 0 0 0,-1-1-1 0 0,1 0 1 0 0,0 0 0 0 0,-1 1 0 0 0,1-1 0 0 0,0 0 0 0 0,0 1-1 0 0,-1-1 1 0 0,1 0 0 0 0,0 0 0 0 0,0 1 0 0 0,0-1 0 0 0,0 1 0 0 0,-1-1-1 0 0,1 0 1 0 0,0 1 0 0 0,0-1 0 0 0,0 0 0 0 0,0 1 0 0 0,0-1-1 0 0,0 0 1 0 0,0 1 0 0 0,0-1 0 0 0,0 1 0 0 0,1 27 181 0 0,1 0 1 0 0,6 32-1 0 0,-3-33-150 0 0,20 102 456 0 0,-13-69-207 0 0,4 70 1 0 0,-7-53-51 0 0,2 20-225 0 0,16 113-26 0 0,-11-105 151 0 0,-14-99-83 0 0,-2-5 218 0 0,-4-15-195 0 0,1-8-72 0 0,1 0-1 0 0,0 0 1 0 0,3-25-1 0 0,0 12 7 0 0,-1-47 16 0 0,20-148 0 0 0,-17 193-16 0 0,-3 28 2 0 0,1 1 0 0 0,0 0-1 0 0,0-1 1 0 0,0 1 0 0 0,1-1 0 0 0,1 1-1 0 0,3-10 1 0 0,-5 18-24 0 0,-1-1 1 0 0,0 1-1 0 0,0 0 0 0 0,0 0 0 0 0,0 0 1 0 0,1 0-1 0 0,-1 0 0 0 0,0 0 0 0 0,0 0 0 0 0,0 0 1 0 0,0 0-1 0 0,1 0 0 0 0,-1 0 0 0 0,0 0 1 0 0,0 0-1 0 0,0 0 0 0 0,0 0 0 0 0,1 0 1 0 0,-1 0-1 0 0,0 0 0 0 0,0 0 0 0 0,0 0 1 0 0,0 0-1 0 0,1 0 0 0 0,-1 0 0 0 0,0 0 0 0 0,0 0 1 0 0,0 0-1 0 0,0 0 0 0 0,1 0 0 0 0,-1 1 1 0 0,0-1-1 0 0,0 0 0 0 0,0 0 0 0 0,0 0 1 0 0,0 0-1 0 0,0 0 0 0 0,1 0 0 0 0,-1 1 1 0 0,0-1-1 0 0,0 0 0 0 0,0 0 0 0 0,0 0 0 0 0,0 0 1 0 0,0 1-1 0 0,0-1 0 0 0,0 0 0 0 0,0 0 1 0 0,0 0-1 0 0,0 0 0 0 0,0 1 0 0 0,6 9 14 0 0,-6-10-11 0 0,10 24 335 0 0,-1-1-1 0 0,8 35 0 0 0,-3-11-26 0 0,45 120 713 0 0,-42-115-642 0 0,-14-40-192 0 0,0-2 1 0 0,1 1 0 0 0,0 0 0 0 0,0-1 0 0 0,1 0-1 0 0,0 0 1 0 0,12 17 0 0 0,-16-27-180 0 0,-1 0 0 0 0,1 1 0 0 0,-1-1 0 0 0,1 0 1 0 0,-1 0-1 0 0,1 0 0 0 0,-1 1 0 0 0,1-1 0 0 0,-1 0 0 0 0,1 0 0 0 0,-1 0 0 0 0,1 0 0 0 0,-1 0 1 0 0,1 0-1 0 0,-1 0 0 0 0,1 0 0 0 0,-1 0 0 0 0,1 0 0 0 0,-1 0 0 0 0,1 0 0 0 0,-1 0 0 0 0,1-1 1 0 0,-1 1-1 0 0,1 0 0 0 0,-1 0 0 0 0,1-1 0 0 0,-1 1 0 0 0,1 0 0 0 0,-1 0 0 0 0,0-1 0 0 0,1 1 1 0 0,-1 0-1 0 0,1-1 0 0 0,-1 1 0 0 0,0-1 0 0 0,0 1 0 0 0,1-1 0 0 0,-1 1 0 0 0,0 0 0 0 0,1-1 1 0 0,-1 1-1 0 0,0-1 0 0 0,0 1 0 0 0,0-1 0 0 0,5-8 32 0 0,-4 7 2 0 0,10-9-340 0 0,-3 0-1991 0 0,-2-1-6547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49 4087 0 0,'0'0'1438'0'0,"-17"-6"3251"0"0,15 6-4433 0 0,1 0 0 0 0,-1 1 1 0 0,1-1-1 0 0,-1 0 0 0 0,1 1 0 0 0,-1 0 1 0 0,1-1-1 0 0,0 1 0 0 0,-1 0 0 0 0,1-1 1 0 0,0 1-1 0 0,-1 0 0 0 0,1 0 0 0 0,0 0 0 0 0,0 0 1 0 0,0 0-1 0 0,0 1 0 0 0,0-1 0 0 0,0 0 1 0 0,0 2-1 0 0,-3 1 135 0 0,1 1 0 0 0,0 0 0 0 0,0 0 0 0 0,-2 6 0 0 0,2 0 32 0 0,0 0 1 0 0,0 0-1 0 0,1 0 1 0 0,1 0-1 0 0,0 0 1 0 0,1 17-1 0 0,0-11 16 0 0,2-1 0 0 0,0 1 0 0 0,8 28 0 0 0,-9-40-240 0 0,1 0 1 0 0,-1-1-1 0 0,1 1 0 0 0,1 0 1 0 0,-1-1-1 0 0,1 1 1 0 0,-1-1-1 0 0,7 7 0 0 0,-8-10-139 0 0,0 0 0 0 0,0 0 0 0 0,0-1-1 0 0,0 1 1 0 0,0 0 0 0 0,0 0 0 0 0,0 0-1 0 0,0-1 1 0 0,0 1 0 0 0,1-1 0 0 0,-1 1-1 0 0,0-1 1 0 0,1 1 0 0 0,-1-1 0 0 0,0 0-1 0 0,1 0 1 0 0,-1 0 0 0 0,0 0 0 0 0,1 0-1 0 0,-1 0 1 0 0,0 0 0 0 0,1 0 0 0 0,-1 0-1 0 0,0 0 1 0 0,1-1 0 0 0,-1 1 0 0 0,0 0-1 0 0,0-1 1 0 0,1 0 0 0 0,-1 1 0 0 0,0-1-1 0 0,0 0 1 0 0,0 1 0 0 0,0-1 0 0 0,0 0-1 0 0,2-2 1 0 0,4-3-15 0 0,-1-1 0 0 0,0 0 1 0 0,0 0-1 0 0,-1 0 0 0 0,0-1 0 0 0,0 1 0 0 0,-1-1 0 0 0,0-1 0 0 0,0 1 1 0 0,-1-1-1 0 0,0 1 0 0 0,4-18 0 0 0,-3 3 63 0 0,-1 0 1 0 0,-1 0-1 0 0,-1-44 0 0 0,-1 60-153 0 0,-1 0 0 0 0,0 0 0 0 0,0 0 0 0 0,-4-11 0 0 0,5 16 29 0 0,-1 1-1 0 0,1-1 1 0 0,-1 1 0 0 0,1-1-1 0 0,-1 1 1 0 0,0 0-1 0 0,0-1 1 0 0,1 1 0 0 0,-1 0-1 0 0,0-1 1 0 0,0 1-1 0 0,0 0 1 0 0,-1 0 0 0 0,1 0-1 0 0,0 0 1 0 0,0 0-1 0 0,0 0 1 0 0,-1 0 0 0 0,1 0-1 0 0,0 1 1 0 0,-1-1-1 0 0,1 0 1 0 0,-1 1 0 0 0,1-1-1 0 0,-1 1 1 0 0,1 0 0 0 0,-3-1-1 0 0,3 1-82 0 0,0 0 0 0 0,0 1 1 0 0,0-1-1 0 0,0 0 0 0 0,-1 1 0 0 0,1-1 0 0 0,0 1 1 0 0,0-1-1 0 0,0 1 0 0 0,0 0 0 0 0,0-1 0 0 0,0 1 1 0 0,0 0-1 0 0,0 0 0 0 0,0 0 0 0 0,0-1 0 0 0,1 1 0 0 0,-1 0 1 0 0,0 0-1 0 0,1 0 0 0 0,-1 0 0 0 0,0 1 0 0 0,1-1 1 0 0,-1 0-1 0 0,1 0 0 0 0,0 0 0 0 0,-1 0 0 0 0,1 1 1 0 0,0 1-1 0 0,-1 2-1389 0 0,0 0 0 0 0,0 0 0 0 0,1 0 0 0 0,-1 0 0 0 0,2 9 0 0 0,1-2-4888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120 114 3223 0 0,'-5'-29'752'0'0,"3"19"1431"0"0,0 0 1 0 0,-5-16-1 0 0,6 23-1723 0 0,0 0 0 0 0,-1 0-1 0 0,1 0 1 0 0,-1 0 0 0 0,0 1 0 0 0,0-1-1 0 0,0 0 1 0 0,0 1 0 0 0,0 0 0 0 0,-1-1-1 0 0,1 1 1 0 0,-4-3 0 0 0,5 5-400 0 0,0 0 0 0 0,0-1 0 0 0,0 1 0 0 0,1 0 0 0 0,-1 0 1 0 0,0 0-1 0 0,0-1 0 0 0,0 1 0 0 0,0 0 0 0 0,0 0 0 0 0,1 0 0 0 0,-1 1 0 0 0,0-1 0 0 0,0 0 0 0 0,0 0 1 0 0,0 0-1 0 0,1 0 0 0 0,-1 1 0 0 0,0-1 0 0 0,0 1 0 0 0,0-1 0 0 0,1 0 0 0 0,-1 1 0 0 0,0-1 1 0 0,1 1-1 0 0,-1-1 0 0 0,0 1 0 0 0,1 0 0 0 0,-1-1 0 0 0,0 2 0 0 0,-16 21 1064 0 0,11-12-865 0 0,1 0 1 0 0,1 1 0 0 0,0-1-1 0 0,0 1 1 0 0,1 0 0 0 0,1 0 0 0 0,-2 18-1 0 0,2 3 414 0 0,3 50 0 0 0,1-68-148 0 0,-1 0-1 0 0,7 23 0 0 0,-7-32-332 0 0,1-1-1 0 0,0 1 1 0 0,0-1-1 0 0,0 0 1 0 0,1 1-1 0 0,0-1 1 0 0,0 0-1 0 0,0 0 1 0 0,5 5-1 0 0,-6-8 175 0 0,0-2-22 0 0,2-1-268 0 0,0 0 0 0 0,-1-1 1 0 0,1 1-1 0 0,0-1 1 0 0,0 0-1 0 0,-1 0 0 0 0,1 0 1 0 0,-1 0-1 0 0,1-1 0 0 0,-1 1 1 0 0,0-1-1 0 0,0 0 0 0 0,0 0 1 0 0,0 0-1 0 0,-1 0 0 0 0,1 0 1 0 0,-1-1-1 0 0,0 1 1 0 0,3-6-1 0 0,4-10 197 0 0,-1 1 1 0 0,10-33-1 0 0,-17 49-231 0 0,5-15 35 0 0,-1 1 0 0 0,-1-1 0 0 0,-1 0 1 0 0,0 0-1 0 0,-1 0 0 0 0,0-29 0 0 0,-4 39-77 0 0,2 7-26 0 0,0-1 0 0 0,0 1-1 0 0,0 0 1 0 0,0 0 0 0 0,0-1 0 0 0,0 1 0 0 0,0 0 0 0 0,0 0-1 0 0,0 0 1 0 0,0-1 0 0 0,0 1 0 0 0,0 0 0 0 0,0 0-1 0 0,0 0 1 0 0,0-1 0 0 0,-1 1 0 0 0,1 0 0 0 0,0 0-1 0 0,0 0 1 0 0,0-1 0 0 0,0 1 0 0 0,0 0 0 0 0,-1 0-1 0 0,1 0 1 0 0,0 0 0 0 0,0 0 0 0 0,0 0 0 0 0,-1-1-1 0 0,1 1 1 0 0,0 0 0 0 0,0 0 0 0 0,0 0 0 0 0,-1 0-1 0 0,1 0 1 0 0,0 0 0 0 0,0 0 0 0 0,-1 0 0 0 0,1 0 0 0 0,0 0-1 0 0,0 0 1 0 0,0 0 0 0 0,-1 0 0 0 0,1 0 0 0 0,0 0-1 0 0,0 0 1 0 0,-1 0 0 0 0,1 0 0 0 0,0 0 0 0 0,0 0-1 0 0,0 1 1 0 0,-1-1 0 0 0,1 0 0 0 0,0 0 0 0 0,0 0-1 0 0,0 0 1 0 0,0 0 0 0 0,-1 0 0 0 0,1 1 0 0 0,0-1-1 0 0,0 0 1 0 0,0 0 0 0 0,0 0 0 0 0,0 1 0 0 0,0-1 0 0 0,-1 0-1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238 891 3655 0 0,'0'0'278'0'0,"1"-1"-182"0"0,2-3 487 0 0,0-1 1 0 0,-1 0 0 0 0,1 0 0 0 0,-1 0-1 0 0,-1 0 1 0 0,1 0 0 0 0,-1-1-1 0 0,1 1 1 0 0,0-11 0 0 0,1-2 1551 0 0,-2 10-1121 0 0,0 0 1 0 0,0 1 0 0 0,-1-1 0 0 0,0 0-1 0 0,0 0 1 0 0,-1 0 0 0 0,0 1-1 0 0,-4-15 1 0 0,4 16-720 0 0,-1 1-1 0 0,0-1 0 0 0,-1 0 1 0 0,1 1-1 0 0,-1 0 1 0 0,0 0-1 0 0,0 0 0 0 0,-1 0 1 0 0,0 0-1 0 0,1 0 1 0 0,-2 1-1 0 0,-3-4 0 0 0,4 6-208 0 0,0 0 0 0 0,0 0 0 0 0,0 0 0 0 0,0 1-1 0 0,0-1 1 0 0,0 1 0 0 0,0 0 0 0 0,0 0 0 0 0,-1 1-1 0 0,1-1 1 0 0,0 1 0 0 0,-1 0 0 0 0,1 0 0 0 0,0 1-1 0 0,0-1 1 0 0,-1 1 0 0 0,1 0 0 0 0,0 0 0 0 0,0 0-1 0 0,0 0 1 0 0,0 1 0 0 0,0 0 0 0 0,0 0 0 0 0,0 0-1 0 0,-3 3 1 0 0,-2 3 14 0 0,1 0 0 0 0,1 0 0 0 0,-1 1 0 0 0,2 0 0 0 0,-1 0 0 0 0,1 1 0 0 0,0 0 0 0 0,1 0 1 0 0,1 0-1 0 0,-1 0 0 0 0,-4 20 0 0 0,1 0-27 0 0,2 1 1 0 0,1-1-1 0 0,-1 33 1 0 0,6-49 72 0 0,-1 0 0 0 0,2 0 1 0 0,0 1-1 0 0,1-1 0 0 0,0 0 1 0 0,1 0-1 0 0,6 18 0 0 0,-8-30-87 0 0,-1 0 0 0 0,1 0 0 0 0,0 0 0 0 0,0-1-1 0 0,1 1 1 0 0,-1-1 0 0 0,0 1 0 0 0,0-1-1 0 0,1 1 1 0 0,2 2 0 0 0,-3-4-32 0 0,0 0 0 0 0,0 0 0 0 0,-1 0 0 0 0,1 0 0 0 0,0 0 0 0 0,-1 0 0 0 0,1 0 0 0 0,0-1 0 0 0,0 1 0 0 0,-1 0 0 0 0,1 0 0 0 0,0 0 0 0 0,-1-1 0 0 0,1 1 0 0 0,0 0 0 0 0,-1-1 0 0 0,1 1 1 0 0,0-1-1 0 0,-1 1 0 0 0,2-1 0 0 0,-1 0 45 0 0,3-2-2 0 0,0 0-1 0 0,0 0 1 0 0,-1-1-1 0 0,1 1 1 0 0,-1-1-1 0 0,0 0 1 0 0,0 0-1 0 0,0 0 1 0 0,0 0 0 0 0,2-6-1 0 0,4-8 134 0 0,7-23-1 0 0,-10 24-92 0 0,21-61 11 0 0,-4-1 0 0 0,24-139 0 0 0,-33 109-229 0 0,0-167 0 0 0,-15 222 134 0 0,-12-79 1 0 0,12 129-18 0 0,1 3-4 0 0,0 0 1 0 0,0 0 0 0 0,0 0-1 0 0,-1 0 1 0 0,1 0-1 0 0,0 0 1 0 0,-1 0-1 0 0,1 0 1 0 0,0 0-1 0 0,-1 0 1 0 0,0 0 0 0 0,1 0-1 0 0,-1 1 1 0 0,1-1-1 0 0,-1 0 1 0 0,0 0-1 0 0,0 0 1 0 0,1 1-1 0 0,-2-2 1 0 0,1 3-4 0 0,0 0-1 0 0,1 0 1 0 0,-1 0 0 0 0,1 0 0 0 0,-1 0-1 0 0,1 0 1 0 0,0 0 0 0 0,-1 0-1 0 0,1 0 1 0 0,0 0 0 0 0,0 0 0 0 0,0 0-1 0 0,0 2 1 0 0,-1 0-2 0 0,-7 18 0 0 0,7-17 0 0 0,-1-1 0 0 0,1 1 0 0 0,0-1 0 0 0,0 1 0 0 0,0-1 0 0 0,0 1 0 0 0,1-1 0 0 0,-1 1 0 0 0,1 0 0 0 0,0 4 0 0 0,0-1 0 0 0,1 1 0 0 0,-3 14 0 0 0,1 13 0 0 0,12 73 0 0 0,20 115 0 0 0,-6-70 0 0 0,-18-112 0 0 0,13 44 0 0 0,-6-28 0 0 0,-8-37 0 0 0,0 0 0 0 0,1-1 0 0 0,0 0 0 0 0,2-1 0 0 0,0 0 0 0 0,16 23 0 0 0,-18-33 45 0 0,0 1 1 0 0,0-1-1 0 0,1 0 1 0 0,0-1-1 0 0,10 8 0 0 0,48 27-113 0 0,-2 0-1592 0 0,-41-25-5912 0 0,1 1-2624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18775 0 0,'-7'2'1664'0'0,"0"2"-1328"0"0,-1 3-272 0 0,1 1-64 0 0,-2-2 680 0 0,3 1 1784 0 0,1-1-1912 0 0,2-2 440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1651 11831 0 0,'0'0'37'0'0,"-1"-1"-1"0"0,1 1 0 0 0,-1-1 0 0 0,0 1 0 0 0,1-1 0 0 0,-1 1 1 0 0,1-1-1 0 0,-1 1 0 0 0,1-1 0 0 0,0 1 0 0 0,-1-1 1 0 0,1 1-1 0 0,-1-1 0 0 0,1 0 0 0 0,0 1 0 0 0,0-1 1 0 0,-1 0-1 0 0,1 1 0 0 0,0-1 0 0 0,0 0 0 0 0,0 1 1 0 0,0-1-1 0 0,0 0 0 0 0,0 0 0 0 0,0 1 0 0 0,0-1 1 0 0,0 0-1 0 0,0 1 0 0 0,0-1 0 0 0,0 0 0 0 0,0 1 1 0 0,0-1-1 0 0,1 0 0 0 0,-1 1 0 0 0,0-1 0 0 0,1-1 1 0 0,15-27-465 0 0,-13 25 486 0 0,17-31-81 0 0,-2 5 402 0 0,24-31 1 0 0,142-187 1948 0 0,-115 145-196 0 0,128-148 0 0 0,-96 142-1123 0 0,141-158 713 0 0,-177 191-1540 0 0,4 3-1 0 0,89-72 0 0 0,-89 88-927 0 0,21-17-5021 0 0,-17 9-1485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1413 17279 0 0,'1'-1'1331'0'0,"7"-8"-1813"0"0,0 0 0 0 0,1 1 0 0 0,0 1-1 0 0,0-1 1 0 0,18-9 0 0 0,6-6 527 0 0,-7 4-74 0 0,107-77 1538 0 0,-82 61 164 0 0,68-63-1 0 0,-80 59-964 0 0,-3-1 0 0 0,63-89-1 0 0,-65 81-281 0 0,2 1 0 0 0,56-55 0 0 0,100-69 691 0 0,-50 45-450 0 0,91-69-591 0 0,-66 81-7077 0 0,-50 43-1087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0 417 7567 0 0,'0'0'3118'0'0,"13"-2"254"0"0,0-4-2052 0 0,-12 6-1216 0 0,0-1 0 0 0,0 0 0 0 0,0 1 0 0 0,1-1 1 0 0,-1 1-1 0 0,0-1 0 0 0,0 1 0 0 0,1-1 0 0 0,-1 1 0 0 0,0 0 1 0 0,1 0-1 0 0,-1-1 0 0 0,2 1 0 0 0,2 1 165 0 0,-3-1-64 0 0,1 0 0 0 0,0 1 0 0 0,-1-1-1 0 0,1 0 1 0 0,0-1 0 0 0,-1 1 0 0 0,1 0-1 0 0,4-2 1 0 0,-6 2-112 0 0,0-1 1 0 0,1 1-1 0 0,-1-1 0 0 0,1 1 0 0 0,-1 0 0 0 0,1 0 0 0 0,-1 0 0 0 0,0 0 1 0 0,1 0-1 0 0,-1 0 0 0 0,1 0 0 0 0,-1 1 0 0 0,1-1 0 0 0,-1 0 1 0 0,0 1-1 0 0,1-1 0 0 0,-1 1 0 0 0,3 1 0 0 0,18 15 1027 0 0,-18-13-1107 0 0,-2-1 384 0 0,1-1 3 0 0,5 7-33 0 0,-1 0 1 0 0,0 0-1 0 0,0 0 0 0 0,-1 1 0 0 0,-1 0 0 0 0,1 0 1 0 0,-2 1-1 0 0,1 0 0 0 0,4 20 0 0 0,-8-27-331 0 0,0 1 232 0 0,0 0-1 0 0,0-1 1 0 0,0 1-1 0 0,1 0 0 0 0,0-1 1 0 0,0 1-1 0 0,0-1 1 0 0,0 1-1 0 0,5 5 1 0 0,-6-9 30 0 0,11-8 362 0 0,-9 4-653 0 0,-1-1 0 0 0,1 1 0 0 0,-1 0 0 0 0,0-1 0 0 0,0 0 0 0 0,-1 0 0 0 0,1 1 0 0 0,-1-1 0 0 0,1 0 0 0 0,-1 0 0 0 0,-1 0 0 0 0,2-6 0 0 0,-1-4-275 0 0,0 1-1 0 0,-2-20 1 0 0,0 23-594 0 0,-1 1 1 0 0,0-1-1 0 0,-1 1 1 0 0,0-1 0 0 0,-8-15-1 0 0,-5-19-916 0 0,16 43 1883 0 0,0-1 0 0 0,-1 1 0 0 0,1-1 0 0 0,0 1 0 0 0,1-1 0 0 0,-1 0 0 0 0,0 1 0 0 0,0-1 1 0 0,1 1-1 0 0,-1-1 0 0 0,0 1 0 0 0,1-1 0 0 0,0 1 0 0 0,-1-1 0 0 0,1 1 0 0 0,0 0 0 0 0,0-1 0 0 0,0 1 0 0 0,0 0 0 0 0,0 0 0 0 0,0-1 0 0 0,0 1 0 0 0,0 0 0 0 0,0 0 0 0 0,3-1 0 0 0,0-2 269 0 0,16-13 861 0 0,0 0-1 0 0,2 1 0 0 0,36-20 0 0 0,0-1-69 0 0,-7 3-872 0 0,125-81 647 0 0,-150 97-940 0 0,-19 13 0 0 0,1-1 0 0 0,15-7 0 0 0,-21 12 4 0 0,0 1-15 0 0,-1-1 0 0 0,1 0 0 0 0,-1 0 0 0 0,1 0-1 0 0,-1 0 1 0 0,0 0 0 0 0,1-1 0 0 0,-1 1 0 0 0,1-2 0 0 0,-1 2-543 0 0,-14 1-4433 0 0,-6 2-5014 0 0,3 1 2578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1849 13847 0 0,'-9'58'1068'0'0,"9"-58"-1060"0"0,0 0 0 0 0,0 0-1 0 0,0 0 1 0 0,0 0 0 0 0,0 0 0 0 0,0 0-1 0 0,0 0 1 0 0,0 0 0 0 0,0 0-1 0 0,0 0 1 0 0,0 0 0 0 0,0 0 0 0 0,0 0-1 0 0,0 0 1 0 0,0 0 0 0 0,0 0 0 0 0,0 0-1 0 0,0 0 1 0 0,0 0 0 0 0,1 0-1 0 0,-1 0 1 0 0,0 0 0 0 0,0 0 0 0 0,0 0-1 0 0,0 0 1 0 0,0 0 0 0 0,0 0-1 0 0,0 0 1 0 0,0 0 0 0 0,0 0 0 0 0,0 0-1 0 0,0 0 1 0 0,0 0 0 0 0,0 0 0 0 0,0 0-1 0 0,0 0 1 0 0,0 0 0 0 0,0 0-1 0 0,0 0 1 0 0,0 0 0 0 0,0 0 0 0 0,0 0-1 0 0,0 0 1 0 0,0 0 0 0 0,0 0-1 0 0,0 0 1 0 0,0 0 0 0 0,0 1 0 0 0,0-1-1 0 0,6-8 52 0 0,7-13-18 0 0,36-54 1323 0 0,3 2 1 0 0,67-72 0 0 0,57-43 1044 0 0,-50 56-787 0 0,447-419 1755 0 0,-493 480-3234 0 0,231-200 354 0 0,12 12-2066 0 0,-247 202-4739 0 0,-2 0-2143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1510 7567 0 0,'-5'8'429'0'0,"4"-6"-386"0"0,0 0 0 0 0,-1 1 0 0 0,1-1 0 0 0,0 1 0 0 0,0-1 0 0 0,1 1 0 0 0,-1 0 0 0 0,0 0 0 0 0,1-1 0 0 0,-1 6 0 0 0,1-8-28 0 0,0 0 1 0 0,0 0 0 0 0,0 0-1 0 0,0 1 1 0 0,0-1 0 0 0,0 0-1 0 0,0 0 1 0 0,0 0 0 0 0,1 0-1 0 0,-1 1 1 0 0,0-1 0 0 0,0 0-1 0 0,0 0 1 0 0,0 0 0 0 0,0 0-1 0 0,0 0 1 0 0,0 0 0 0 0,0 1-1 0 0,0-1 1 0 0,0 0 0 0 0,0 0-1 0 0,1 0 1 0 0,-1 0 0 0 0,0 0-1 0 0,0 0 1 0 0,0 0-1 0 0,0 0 1 0 0,0 0 0 0 0,1 0-1 0 0,-1 1 1 0 0,0-1 0 0 0,0 0-1 0 0,0 0 1 0 0,0 0 0 0 0,0 0-1 0 0,1 0 1 0 0,-1 0 0 0 0,0 0-1 0 0,0 0 1 0 0,0 0 0 0 0,0 0-1 0 0,0 0 1 0 0,1 0 0 0 0,-1 0-1 0 0,0 0 1 0 0,0-1 0 0 0,0 1-1 0 0,0 0 1 0 0,0 0 0 0 0,0 0-1 0 0,1 0 1 0 0,-1 0 0 0 0,0 0-1 0 0,0 0 1 0 0,0 0 0 0 0,0 0-1 0 0,0 0 1 0 0,1-1 0 0 0,10-5 9 0 0,-8 4 84 0 0,36-25 1764 0 0,-2-1-1 0 0,66-65 1 0 0,-66 58-553 0 0,246-246 4749 0 0,65-50-2460 0 0,-309 296-3401 0 0,142-140 696 0 0,11-9-360 0 0,-42 52-821 0 0,0 1-7087 0 0,-50 38-1291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1326 14743 0 0,'182'-72'1658'0'0,"16"-6"-2109"0"0,70-26 2252 0 0,300-165-1 0 0,-245 115-170 0 0,9 13-404 0 0,-214 91-898 0 0,227-85 331 0 0,-198 79-495 0 0,416-119-1370 0 0,-490 157 663 0 0,255-54 351 0 0,-323 72 289 0 0,0-1 1 0 0,-1 1 0 0 0,1 0-1 0 0,0 0 1 0 0,-1 0 0 0 0,1 1-1 0 0,-1-1 1 0 0,1 1 0 0 0,0 1-1 0 0,6 1 1 0 0,-7 1 355 0 0,-3 0-364 0 0,0-1 0 0 0,0 1 0 0 0,0-1 0 0 0,-1 0 0 0 0,1 1 0 0 0,-1 0-1 0 0,0-1 1 0 0,0 1 0 0 0,0-1 0 0 0,0 1 0 0 0,-1-1 0 0 0,0 1 0 0 0,1-1-1 0 0,-1 0 1 0 0,-2 5 0 0 0,-3 6 237 0 0,0-1-1 0 0,-13 19 1 0 0,12-20-182 0 0,-208 296 2243 0 0,72-111-1958 0 0,-197 246-237 0 0,273-361-576 0 0,27-23-7112 0 0,16-20-1440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 2759 0 0,'0'0'1356'0'0,"3"-2"1144"0"0,0 1-2156 0 0,-1 1 0 0 0,1-1 0 0 0,0 1 0 0 0,-1-1-1 0 0,1 1 1 0 0,0 0 0 0 0,-1 0 0 0 0,1 1 0 0 0,0-1-1 0 0,-1 0 1 0 0,1 1 0 0 0,5 1 0 0 0,-7-1-264 0 0,0 0 1 0 0,0-1 0 0 0,0 1 0 0 0,0 0 0 0 0,-1 0-1 0 0,1 0 1 0 0,0-1 0 0 0,0 1 0 0 0,-1 0 0 0 0,1 0-1 0 0,0 0 1 0 0,-1 1 0 0 0,1-1 0 0 0,-1 0 0 0 0,1 0-1 0 0,-1 2 1 0 0,1-2 36 0 0,2 10 50 0 0,1-1 0 0 0,-2 0 0 0 0,0 1 0 0 0,0 0 0 0 0,-1 0 0 0 0,0-1 0 0 0,-1 1 0 0 0,-1 16 0 0 0,-3 7 201 0 0,-12 45 1 0 0,2-14 31 0 0,8-41 270 0 0,-1 0 0 0 0,-1-1 0 0 0,-15 32 0 0 0,14-42 141 0 0,6-13-477 0 0,5-8-247 0 0,5-15-87 0 0,-5 13 0 0 0,2 0 0 0 0,-1 0 0 0 0,1 1 0 0 0,10-18 0 0 0,-5 12 0 0 0,0 1 0 0 0,1 0 0 0 0,1 0 0 0 0,1 1 0 0 0,20-19 0 0 0,40-21-16 0 0,9-7 255 0 0,-78 57-221 0 0,0 1-1 0 0,0 0 1 0 0,0 0 0 0 0,0 0 0 0 0,0 0 0 0 0,1 1-1 0 0,-1-1 1 0 0,0 1 0 0 0,1 0 0 0 0,5-2 0 0 0,-8 3-12 0 0,0 0 1 0 0,1 0-1 0 0,-1 0 0 0 0,0 0 1 0 0,1 1-1 0 0,-1-1 1 0 0,0 0-1 0 0,1 1 0 0 0,-1-1 1 0 0,0 0-1 0 0,0 1 1 0 0,0 0-1 0 0,1-1 1 0 0,-1 1-1 0 0,0 0 0 0 0,0-1 1 0 0,0 1-1 0 0,0 0 1 0 0,0 0-1 0 0,0 0 1 0 0,0 0-1 0 0,0 0 0 0 0,-1 0 1 0 0,1 0-1 0 0,0 0 1 0 0,0 0-1 0 0,-1 0 1 0 0,1 1-1 0 0,-1-1 0 0 0,1 0 1 0 0,-1 2-1 0 0,4 9 105 0 0,-2 0 1 0 0,0 1-1 0 0,0-1 0 0 0,-1 1 0 0 0,0-1 0 0 0,-1 1 0 0 0,-3 21 1 0 0,0 27 92 0 0,4-51-180 0 0,-1 0 0 0 0,2 0 1 0 0,3 17-1 0 0,5-6-5832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88 3767 0 0,'-1'0'24'0'0,"0"1"0"0"0,1-1 0 0 0,-1 0 0 0 0,0 0 0 0 0,0 0 0 0 0,1 0 0 0 0,-1 1 0 0 0,0-1-1 0 0,1 0 1 0 0,-1 1 0 0 0,0-1 0 0 0,1 1 0 0 0,-1-1 0 0 0,0 1 0 0 0,1-1 0 0 0,-1 1 0 0 0,1-1-1 0 0,-1 1 1 0 0,1-1 0 0 0,-1 1 0 0 0,1 0 0 0 0,-1-1 0 0 0,1 1 0 0 0,0 0 0 0 0,-1-1-1 0 0,1 1 1 0 0,0 1 0 0 0,-2 1 309 0 0,-14 14 2387 0 0,13-14-2322 0 0,0 0-1 0 0,1 0 0 0 0,-1 1 0 0 0,0-1 1 0 0,1 0-1 0 0,0 1 0 0 0,0-1 0 0 0,-3 7 1 0 0,2-2 147 0 0,1 0 0 0 0,0 1 0 0 0,0 0 0 0 0,1-1 0 0 0,0 1 0 0 0,0 0 0 0 0,1 0 0 0 0,0-1 0 0 0,0 1 0 0 0,1 0 0 0 0,1 0 0 0 0,-1-1 0 0 0,1 1 0 0 0,6 13 1 0 0,-7-20-512 0 0,0 0 1 0 0,0-1-1 0 0,0 1 1 0 0,0-1-1 0 0,0 1 1 0 0,0-1-1 0 0,1 1 1 0 0,-1-1-1 0 0,0 0 1 0 0,1 0-1 0 0,-1 0 1 0 0,1 0-1 0 0,0 0 1 0 0,-1 0-1 0 0,1 0 1 0 0,0 0-1 0 0,-1 0 1 0 0,1-1-1 0 0,0 1 1 0 0,0-1 0 0 0,0 0-1 0 0,0 1 1 0 0,0-1-1 0 0,-1 0 1 0 0,1 0-1 0 0,0 0 1 0 0,0 0-1 0 0,0 0 1 0 0,0-1-1 0 0,0 1 1 0 0,0-1-1 0 0,-1 1 1 0 0,3-2-1 0 0,2 0-4 0 0,0 0 0 0 0,-1-1-1 0 0,1 1 1 0 0,-1-1 0 0 0,1-1-1 0 0,-1 1 1 0 0,0-1 0 0 0,-1 0-1 0 0,6-5 1 0 0,3-5 20 0 0,0 0-1 0 0,19-29 0 0 0,-29 38-54 0 0,0 0-1 0 0,0 0 1 0 0,-1 0-1 0 0,1-1 1 0 0,-1 1 0 0 0,0-1-1 0 0,-1 1 1 0 0,1-1-1 0 0,-1 0 1 0 0,-1 0-1 0 0,1 1 1 0 0,-1-1 0 0 0,0-10-1 0 0,-1 11-56 0 0,-1 1 0 0 0,1 0 0 0 0,-1-1 0 0 0,0 1 0 0 0,-1 0 0 0 0,1 0 0 0 0,0 0 0 0 0,-1 0 0 0 0,0 1 0 0 0,0-1 0 0 0,0 1 0 0 0,-1-1 0 0 0,-4-3 0 0 0,1 1-841 0 0,1 0-1 0 0,-10-14 1 0 0,5 2-3437 0 0,0-1-1214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10191 0 0,'3'9'1058'0'0,"-1"16"-359"0"0,0-1 0 0 0,-2 1 1 0 0,-4 39-1 0 0,1-29 458 0 0,-7 107 2271 0 0,-9 183 991 0 0,19-304-4127 0 0,0 1 1 0 0,1 0-1 0 0,1-1 1 0 0,2 1-1 0 0,8 32 0 0 0,-10-50-272 0 0,-1 0-1 0 0,1 0 0 0 0,0 0 0 0 0,1 0 0 0 0,-1 0 0 0 0,1 0 0 0 0,0 0 0 0 0,0-1 0 0 0,4 5 0 0 0,-6-7-52 0 0,0-1-1 0 0,0 1 0 0 0,0 0 0 0 0,0-1 0 0 0,-1 1 1 0 0,1-1-1 0 0,0 1 0 0 0,0-1 0 0 0,0 0 0 0 0,0 1 1 0 0,0-1-1 0 0,0 0 0 0 0,0 0 0 0 0,0 1 0 0 0,0-1 1 0 0,1 0-1 0 0,-1 0 0 0 0,1 0 0 0 0,-1-1-45 0 0,0 1-1 0 0,0-1 0 0 0,0 1 0 0 0,1-1 1 0 0,-1 0-1 0 0,0 1 0 0 0,0-1 1 0 0,-1 0-1 0 0,1 0 0 0 0,0 0 1 0 0,0 1-1 0 0,0-1 0 0 0,0 0 0 0 0,-1 0 1 0 0,1 0-1 0 0,0 0 0 0 0,-1-1 1 0 0,1 1-1 0 0,0-2 0 0 0,0-1-768 0 0,1-1 0 0 0,-1 0 0 0 0,0 1 0 0 0,0-1 0 0 0,-1 0 0 0 0,1-8 1 0 0,-1 6-1872 0 0,0-6-3379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 12263 0 0,'-1'2'1758'0'0,"4"-9"-1145"0"0,-2 5-534 0 0,0 0 0 0 0,1 0 0 0 0,-1 0 0 0 0,0 1 0 0 0,1-1 0 0 0,-1 0 0 0 0,1 1-1 0 0,0-1 1 0 0,1 0 0 0 0,1 0 225 0 0,1 0 1 0 0,-1 1-1 0 0,1 0 0 0 0,-1 0 0 0 0,1 0 0 0 0,0 1 1 0 0,-1 0-1 0 0,1 0 0 0 0,5 0 0 0 0,17-1 816 0 0,18-5-472 0 0,159-17 4697 0 0,-136 19-6829 0 0,1 4-3853 0 0,-42 0-2717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6159 0 0,'0'0'472'0'0,"2"0"-306"0"0,-1 1-132 0 0,0 0 0 0 0,0-1 0 0 0,0 1 0 0 0,0 0 0 0 0,0 0 0 0 0,0 0 0 0 0,0 0 0 0 0,0 0 0 0 0,0 0 0 0 0,0 0 0 0 0,-1 0 0 0 0,2 2 0 0 0,-1-2 74 0 0,0-1 0 0 0,0 0-1 0 0,0 0 1 0 0,0 1-1 0 0,0-1 1 0 0,0 1 0 0 0,0-1-1 0 0,0 1 1 0 0,0-1-1 0 0,0 1 1 0 0,0 0-1 0 0,0 0 1 0 0,2 2 224 0 0,-1 1 0 0 0,0-1 1 0 0,0 1-1 0 0,0-1 0 0 0,-1 1 0 0 0,1 0 0 0 0,-1-1 1 0 0,2 6-1 0 0,4 33 1037 0 0,-4-2-335 0 0,-1 0 0 0 0,-2 0 0 0 0,-2 1 0 0 0,-11 60 0 0 0,10-86-707 0 0,-1 0 0 0 0,-1-1 0 0 0,0 1 0 0 0,-1-2-1 0 0,0 1 1 0 0,-12 20 0 0 0,17-33-265 0 0,0 0 0 0 0,0 1 0 0 0,0-1 0 0 0,0 0 0 0 0,0 1-1 0 0,0-1 1 0 0,0 0 0 0 0,0 0 0 0 0,-1 0 0 0 0,1 0 0 0 0,0 0 0 0 0,-1 0-1 0 0,1-1 1 0 0,-3 2 0 0 0,3-3-22 0 0,1 0 1 0 0,-1 0-1 0 0,1 0 0 0 0,-1 0 0 0 0,1-1 1 0 0,0 1-1 0 0,-1 0 0 0 0,1 0 0 0 0,0-1 0 0 0,0 1 1 0 0,0 0-1 0 0,0-1 0 0 0,0-1 0 0 0,0 3-3 0 0,1-12 122 0 0,0 0-1 0 0,0 0 1 0 0,1 0 0 0 0,1 1-1 0 0,4-13 1 0 0,24-56 426 0 0,-21 55-501 0 0,-2 7-241 0 0,0 1 0 0 0,1 0 0 0 0,1 0 0 0 0,0 0 0 0 0,2 1 0 0 0,0 1 0 0 0,0 0 0 0 0,1 1 0 0 0,1 0 0 0 0,19-15 0 0 0,-23 23-5202 0 0,-1 1-1744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4951 0 0,'2'5'242'0'0,"1"0"1"0"0,0 0-1 0 0,0 0 0 0 0,0 0 0 0 0,0-1 0 0 0,5 6 0 0 0,-6-9-74 0 0,-1 0-1 0 0,0 0 1 0 0,1 0 0 0 0,-1 0 0 0 0,1 0-1 0 0,-1-1 1 0 0,1 1 0 0 0,-1 0 0 0 0,1-1-1 0 0,-1 0 1 0 0,1 1 0 0 0,0-1 0 0 0,-1 0-1 0 0,1 0 1 0 0,-1 0 0 0 0,1 0 0 0 0,0 0-1 0 0,-1 0 1 0 0,1 0 0 0 0,0 0 0 0 0,-1-1-1 0 0,1 1 1 0 0,-1-1 0 0 0,1 1 0 0 0,2-2-1 0 0,3-1 277 0 0,0-1 0 0 0,-1 0 0 0 0,0 0-1 0 0,1 0 1 0 0,-1 0 0 0 0,-1-1 0 0 0,1 0-1 0 0,6-9 1 0 0,0 1 188 0 0,-2-1-1 0 0,14-23 0 0 0,-19 28-513 0 0,0 0 0 0 0,0 0 1 0 0,-1 0-1 0 0,0-1 0 0 0,-1 1 0 0 0,0-1 0 0 0,0 0 0 0 0,-1 0 0 0 0,-1 0 0 0 0,1 0 0 0 0,-2 0 0 0 0,1-1 0 0 0,-3-19 1 0 0,2 29-114 0 0,0 0-1 0 0,0 1 1 0 0,-1-1 0 0 0,1 0 0 0 0,0 0 0 0 0,0 0 0 0 0,-1 0 0 0 0,1 0 0 0 0,0 1 0 0 0,-1-1 0 0 0,1 0 0 0 0,-1 0 0 0 0,1 1 0 0 0,-1-1 0 0 0,1 0 0 0 0,-1 1 0 0 0,1-1 0 0 0,-1 0 0 0 0,0 1 0 0 0,1-1 0 0 0,-1 1 0 0 0,0-1 0 0 0,0 1 0 0 0,1-1 0 0 0,-1 1-1 0 0,0 0 1 0 0,0-1 0 0 0,0 1 0 0 0,1 0 0 0 0,-1 0 0 0 0,0 0 0 0 0,0 0 0 0 0,0-1 0 0 0,0 1 0 0 0,0 0 0 0 0,0 0 0 0 0,1 0 0 0 0,-1 1 0 0 0,0-1 0 0 0,0 0 0 0 0,0 0 0 0 0,0 0 0 0 0,0 1 0 0 0,1-1 0 0 0,-1 0 0 0 0,0 1 0 0 0,-1 0 0 0 0,-5 2 112 0 0,1 1 1 0 0,-1 0 0 0 0,0 0 0 0 0,-6 6 0 0 0,10-7-47 0 0,-7 5 136 0 0,1 0-1 0 0,0 0 0 0 0,1 1 1 0 0,0 1-1 0 0,0-1 1 0 0,1 1-1 0 0,0 0 0 0 0,1 1 1 0 0,0 0-1 0 0,1 0 1 0 0,0 0-1 0 0,0 0 0 0 0,1 1 1 0 0,1 0-1 0 0,0 0 1 0 0,1 0-1 0 0,0 0 0 0 0,1 0 1 0 0,0 17-1 0 0,1-20-11 0 0,0-1-1 0 0,1 1 1 0 0,0 0-1 0 0,1 0 1 0 0,0 0-1 0 0,0-1 1 0 0,0 1-1 0 0,1-1 1 0 0,5 10-1 0 0,-6-15-161 0 0,0 0 0 0 0,0 0 1 0 0,0 0-1 0 0,0 0 0 0 0,0 0 0 0 0,1-1 0 0 0,-1 1 0 0 0,1-1 0 0 0,0 1 0 0 0,0-1 1 0 0,0 0-1 0 0,0 0 0 0 0,0 0 0 0 0,0-1 0 0 0,0 1 0 0 0,1-1 0 0 0,-1 0 1 0 0,1 0-1 0 0,-1 0 0 0 0,1 0 0 0 0,-1 0 0 0 0,1-1 0 0 0,0 0 0 0 0,6 0 0 0 0,-1-1-40 0 0,0 0 0 0 0,-1-1-1 0 0,1 0 1 0 0,-1 0-1 0 0,0-1 1 0 0,1 0-1 0 0,-1 0 1 0 0,-1-1-1 0 0,1 0 1 0 0,12-9-1 0 0,6-6-1580 0 0,34-34-1 0 0,-56 49 1223 0 0,24-21-5340 0 0,0-1-1640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1 556 8951 0 0,'0'0'694'0'0,"2"-1"-454"0"0,5-4-210 0 0,0 0 0 0 0,0 0 0 0 0,0 0 0 0 0,0-1 0 0 0,5-7 0 0 0,31-38 786 0 0,-10 10-322 0 0,-15 20-430 0 0,-2-1 0 0 0,0 0 0 0 0,-2-1 0 0 0,16-32 0 0 0,-11 13 66 0 0,23-74 0 0 0,-38 103 100 0 0,1-2 386 0 0,-1 0-1 0 0,0-1 1 0 0,-1 1 0 0 0,2-23-1 0 0,-5 38-567 0 0,0 0 0 0 0,0-1-1 0 0,0 1 1 0 0,0-1-1 0 0,0 1 1 0 0,0-1 0 0 0,0 1-1 0 0,0-1 1 0 0,0 1-1 0 0,0-1 1 0 0,0 1 0 0 0,0-1-1 0 0,-1 1 1 0 0,1 0 0 0 0,0-1-1 0 0,0 1 1 0 0,0-1-1 0 0,-1 1 1 0 0,1 0 0 0 0,0-1-1 0 0,0 1 1 0 0,-1 0 0 0 0,0-1-1 0 0,1 1 19 0 0,-1 0 0 0 0,1 0 0 0 0,0 0 0 0 0,-1 0 0 0 0,1 0 0 0 0,0 0 0 0 0,-1 0 0 0 0,1 0-1 0 0,-1 0 1 0 0,1 0 0 0 0,0 1 0 0 0,-1-1 0 0 0,1 0 0 0 0,0 0 0 0 0,-1 0 0 0 0,1 1 0 0 0,0-1 0 0 0,-1 0 0 0 0,1 0 0 0 0,-1 1-1 0 0,-13 17 1352 0 0,8-6-802 0 0,1-1 0 0 0,-8 24-1 0 0,3-8-250 0 0,-12 46 548 0 0,10-30-448 0 0,-16 70 510 0 0,14-55-452 0 0,4-14 278 0 0,-5 48 0 0 0,13-74-521 0 0,1 1-1 0 0,0 0 1 0 0,2 0-1 0 0,0 0 0 0 0,5 23 1 0 0,-5-38-250 0 0,0-1 0 0 0,0 1 1 0 0,1-1-1 0 0,-1 1 0 0 0,1-1 0 0 0,-1 0 1 0 0,1 1-1 0 0,0-1 0 0 0,0 0 0 0 0,0 0 1 0 0,1 0-1 0 0,-1-1 0 0 0,4 4 0 0 0,-4-5-165 0 0,-1 0 1 0 0,1 0-1 0 0,-1 0 0 0 0,1 0 0 0 0,-1 0 0 0 0,1 0 0 0 0,0-1 0 0 0,0 1 0 0 0,-1-1 0 0 0,1 1 0 0 0,0-1 0 0 0,0 0 0 0 0,0 1 0 0 0,0-1 0 0 0,-1 0 0 0 0,1 0 0 0 0,0 0 0 0 0,0-1 0 0 0,0 1 0 0 0,0 0 0 0 0,-1-1 0 0 0,1 1 0 0 0,0-1 0 0 0,0 1 0 0 0,-1-1 0 0 0,1 0 0 0 0,3-2 0 0 0,6-4-5915 0 0,2-2-1755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 3311 0 0,'-1'-1'251'0'0,"0"1"191"0"0,1-1-1 0 0,-1 1 1 0 0,1-1-1 0 0,-1 1 1 0 0,0 0 0 0 0,1-1-1 0 0,-1 1 1 0 0,0 0-1 0 0,1 0 1 0 0,-1-1-1 0 0,0 1 1 0 0,0 0-1 0 0,1 0 1 0 0,-1 0 0 0 0,0 0-1 0 0,0 0 1 0 0,0 0-1 0 0,0 0-289 0 0,1 0 0 0 0,-1 1 0 0 0,1-1 0 0 0,0 0 0 0 0,-1 0 0 0 0,1 1 0 0 0,0-1 0 0 0,0 0 0 0 0,-1 0 0 0 0,1 1 0 0 0,0-1 0 0 0,-1 0 0 0 0,1 1 0 0 0,0-1 0 0 0,0 0 0 0 0,0 1-1 0 0,-1-1 1 0 0,1 1 0 0 0,0-1 0 0 0,0 0 0 0 0,0 1 0 0 0,0 0 0 0 0,-1 3 234 0 0,1 1 1 0 0,0-1-1 0 0,0 1 0 0 0,1 7 0 0 0,0-4 972 0 0,5 37 1086 0 0,2 0 1 0 0,25 82-1 0 0,-19-79-1529 0 0,85 361 3501 0 0,13 309-2607 0 0,-61-439-2916 0 0,-35-221 494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43 3655 0 0,'-1'-13'512'0'0,"0"11"-296"0"0,1 1 0 0 0,0-1-1 0 0,-1 1 1 0 0,1 0 0 0 0,-1-1-1 0 0,1 1 1 0 0,-1 0-1 0 0,0 0 1 0 0,1-1 0 0 0,-1 1-1 0 0,0 0 1 0 0,0 0 0 0 0,0 0-1 0 0,0 0 1 0 0,0 0-1 0 0,0 0 1 0 0,0 0 0 0 0,0 0-1 0 0,0 0 1 0 0,-2 0 0 0 0,1 0 183 0 0,-1 0 1 0 0,1 0 0 0 0,0 1 0 0 0,0-1-1 0 0,-1 1 1 0 0,1 0 0 0 0,0 0 0 0 0,-1 0 0 0 0,1 0-1 0 0,0 0 1 0 0,-4 1 0 0 0,-2 0 252 0 0,1 1-1 0 0,-1 1 1 0 0,1-1-1 0 0,0 1 1 0 0,0 0-1 0 0,-11 7 1 0 0,12-6-429 0 0,1 1 0 0 0,-1 0 1 0 0,1 0-1 0 0,0 0 0 0 0,0 1 1 0 0,1 0-1 0 0,-1 0 0 0 0,1 0 1 0 0,1 0-1 0 0,-1 1 0 0 0,1-1 0 0 0,0 1 1 0 0,0 0-1 0 0,1 0 0 0 0,-3 12 1 0 0,3-6 89 0 0,0 0 1 0 0,0-1 0 0 0,1 1-1 0 0,1 0 1 0 0,0 0 0 0 0,1 0-1 0 0,0-1 1 0 0,4 16 0 0 0,-5-25-270 0 0,1-1 0 0 0,-1 0 0 0 0,1 1 1 0 0,0-1-1 0 0,0 0 0 0 0,0 0 0 0 0,0 0 1 0 0,0 0-1 0 0,1 0 0 0 0,-1 0 0 0 0,0 0 1 0 0,3 2-1 0 0,-3-3-34 0 0,-1-1 0 0 0,1 0 1 0 0,0 1-1 0 0,0-1 0 0 0,0 1 1 0 0,0-1-1 0 0,0 0 0 0 0,-1 1 0 0 0,1-1 1 0 0,0 0-1 0 0,0 0 0 0 0,0 0 1 0 0,0 0-1 0 0,0 0 0 0 0,0 0 0 0 0,0 0 1 0 0,0 0-1 0 0,0 0 0 0 0,-1 0 1 0 0,1-1-1 0 0,0 1 0 0 0,0 0 1 0 0,0-1-1 0 0,0 1 0 0 0,0 0 0 0 0,-1-1 1 0 0,1 1-1 0 0,0-1 0 0 0,0 1 1 0 0,-1-1-1 0 0,1 0 0 0 0,1 0 0 0 0,4-6 3 0 0,1 1 0 0 0,-1-1 0 0 0,0-1 0 0 0,0 1 0 0 0,5-12 0 0 0,10-10-65 0 0,4-8-277 0 0,-19 27 115 0 0,0 0 0 0 0,0 1 0 0 0,1 0 0 0 0,1 1 0 0 0,13-13-1 0 0,-19 19 193 0 0,8-2-76 0 0,-6 16 206 0 0,-2 1 213 0 0,-1 1 1 0 0,-1-1-1 0 0,0 1 0 0 0,-1-1 0 0 0,-4 23 0 0 0,2-15 241 0 0,0 23 0 0 0,3-38-467 0 0,0 1 0 0 0,0-1 0 0 0,1 0 0 0 0,0 1 0 0 0,0-1 0 0 0,0 0 0 0 0,1 0 0 0 0,0 1 0 0 0,0-1 0 0 0,5 10 0 0 0,-6-15-287 0 0,7 0-1564 0 0,0 0-4579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6679 0 0,'-1'14'768'0'0,"-5"29"0"0"0,4-30 50 0 0,0 0 1 0 0,0 22-1 0 0,-14 454 9063 0 0,10-226-8242 0 0,6-195-3515 0 0,-2-46-966 0 0,-2-9-2748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13535 0 0,'2'-2'188'0'0,"0"0"0"0"0,0 0-1 0 0,1 0 1 0 0,-1 0 0 0 0,0 0 0 0 0,1 1-1 0 0,0-1 1 0 0,-1 1 0 0 0,1 0-1 0 0,0 0 1 0 0,4-2 0 0 0,36-6 1832 0 0,-31 6-1245 0 0,181-26 5794 0 0,-76 16-4747 0 0,-67 7-4632 0 0,-21 2-2264 0 0,-7 1-3129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8927 0 0,'-3'16'591'0'0,"0"-1"0"0"0,-1 1-1 0 0,-1-1 1 0 0,-10 23-1 0 0,0 2 2155 0 0,-22 57 364 0 0,32-91-3972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5495 0 0,'0'0'6880'0'0,"22"-2"-1168"0"0,-19 6-5285 0 0,0 0-1 0 0,0 0 1 0 0,0 0 0 0 0,0 1-1 0 0,-1-1 1 0 0,1 1-1 0 0,-1 0 1 0 0,-1 0-1 0 0,1 0 1 0 0,-1 0 0 0 0,2 10-1 0 0,2 5 159 0 0,7 19 683 0 0,27 61 0 0 0,-27-73-978 0 0,-7-14-48 0 0,0-1 0 0 0,1 1 1 0 0,1-1-1 0 0,0 0 1 0 0,12 16-1 0 0,-18-28-224 0 0,-1 1 0 0 0,1 0-1 0 0,-1-1 1 0 0,1 1 0 0 0,-1-1-1 0 0,1 1 1 0 0,0-1 0 0 0,-1 1 0 0 0,1-1-1 0 0,0 0 1 0 0,-1 1 0 0 0,1-1 0 0 0,0 0-1 0 0,-1 1 1 0 0,1-1 0 0 0,0 0-1 0 0,0 0 1 0 0,-1 0 0 0 0,1 0 0 0 0,0 0-1 0 0,0 0 1 0 0,0 0 0 0 0,-1 0-1 0 0,1 0 1 0 0,1 0 0 0 0,-1-1 17 0 0,1 1-1 0 0,-1-1 1 0 0,1 0 0 0 0,-1 0 0 0 0,0 0-1 0 0,1 0 1 0 0,-1 0 0 0 0,0 0 0 0 0,0 0-1 0 0,1 0 1 0 0,0-2 0 0 0,3-4 63 0 0,0 0 1 0 0,-1 0-1 0 0,6-13 1 0 0,26-64 158 0 0,22-42-766 0 0,-58 125 193 0 0,1 0-490 0 0,-1 0 595 0 0,0 1 1 0 0,1-1-1 0 0,-1 1 1 0 0,0-1 0 0 0,1 1-1 0 0,-1-1 1 0 0,0 1-1 0 0,1 0 1 0 0,-1-1-1 0 0,1 1 1 0 0,-1 0-1 0 0,1-1 1 0 0,-1 1-1 0 0,1 0 1 0 0,-1 0 0 0 0,1-1-1 0 0,-1 1 1 0 0,1 0-1 0 0,-1 0 1 0 0,2 0-1 0 0,16-5-6904 0 0,-13 4 3787 0 0</inkml:trace>
  <inkml:trace contextRef="#ctx0" brushRef="#br0" timeOffset="1">416 129 6647 0 0,'0'0'514'0'0,"1"2"-336"0"0,11 22 323 0 0,-9-18 533 0 0,0-1 0 0 0,0 0 0 0 0,1 0 1 0 0,8 9-1 0 0,-11-12-842 0 0,1-1 0 0 0,-1 0-1 0 0,1 1 1 0 0,-1-1 0 0 0,1 0-1 0 0,0 0 1 0 0,-1 0 0 0 0,1 0 0 0 0,0 0-1 0 0,0 0 1 0 0,0-1 0 0 0,0 1 0 0 0,-1-1-1 0 0,1 1 1 0 0,0-1 0 0 0,0 0-1 0 0,0 1 1 0 0,0-1 0 0 0,0 0 0 0 0,0 0-1 0 0,0-1 1 0 0,0 1 0 0 0,0 0 0 0 0,0-1-1 0 0,0 1 1 0 0,0-1 0 0 0,0 1-1 0 0,0-1 1 0 0,-1 0 0 0 0,1 0 0 0 0,0 0-1 0 0,0 0 1 0 0,1-2 0 0 0,9-5 120 0 0,-1-1 0 0 0,0 0 1 0 0,12-14-1 0 0,-19 18-160 0 0,0 0 1 0 0,0 0-1 0 0,0 0 0 0 0,-1 0 1 0 0,0 0-1 0 0,0 0 1 0 0,0-1-1 0 0,-1 0 0 0 0,0 1 1 0 0,2-8-1 0 0,-4 12-102 0 0,1-1 1 0 0,-1 1-1 0 0,0 0 0 0 0,0 0 0 0 0,0-1 1 0 0,0 1-1 0 0,0 0 0 0 0,0 0 0 0 0,0-1 0 0 0,0 1 1 0 0,0 0-1 0 0,0-1 0 0 0,-1 1 0 0 0,1 0 1 0 0,-1 0-1 0 0,1 0 0 0 0,-1-1 0 0 0,1 1 1 0 0,-1 0-1 0 0,1 0 0 0 0,-1 0 0 0 0,0 0 0 0 0,0 0 1 0 0,0 0-1 0 0,0 0 0 0 0,0 0 0 0 0,1 0 1 0 0,-2 1-1 0 0,1-1 0 0 0,0 0 0 0 0,0 1 1 0 0,0-1-1 0 0,0 0 0 0 0,0 1 0 0 0,0 0 0 0 0,-1-1 1 0 0,1 1-1 0 0,0-1 0 0 0,0 1 0 0 0,-1 0 1 0 0,1 0-1 0 0,-3 0 0 0 0,1 0 48 0 0,-1 0 0 0 0,0 0-1 0 0,0 1 1 0 0,0-1 0 0 0,0 1 0 0 0,0 0 0 0 0,1 0 0 0 0,-1 0-1 0 0,0 1 1 0 0,1-1 0 0 0,-1 1 0 0 0,1 0 0 0 0,-6 3-1 0 0,1 3 81 0 0,-1 1-1 0 0,1 0 1 0 0,0 0-1 0 0,1 0 0 0 0,0 1 1 0 0,1 0-1 0 0,0 1 1 0 0,0-1-1 0 0,1 1 0 0 0,1 0 1 0 0,0 1-1 0 0,0-1 0 0 0,1 1 1 0 0,0-1-1 0 0,1 1 1 0 0,1 0-1 0 0,0 0 0 0 0,0 0 1 0 0,1 0-1 0 0,1 0 1 0 0,0 0-1 0 0,1 0 0 0 0,0 0 1 0 0,4 11-1 0 0,-5-18-96 0 0,1-1 0 0 0,0 0 0 0 0,-1 0 0 0 0,2 0-1 0 0,-1 0 1 0 0,0-1 0 0 0,1 1 0 0 0,0 0 0 0 0,0-1 0 0 0,0 0 0 0 0,0 0 0 0 0,0 0-1 0 0,1 0 1 0 0,-1 0 0 0 0,1-1 0 0 0,0 1 0 0 0,6 2 0 0 0,-5-3-181 0 0,0 0-1 0 0,0-1 1 0 0,0 0 0 0 0,1 0-1 0 0,-1 0 1 0 0,0 0-1 0 0,0-1 1 0 0,0 0 0 0 0,1 0-1 0 0,-1 0 1 0 0,0-1 0 0 0,0 0-1 0 0,0 0 1 0 0,8-2 0 0 0,7-4-735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 8783 0 0,'0'-6'331'0'0,"-1"2"-15"0"0,-3 9 423 0 0,1 8-8 0 0,3-12-595 0 0,0 0 0 0 0,0 0 0 0 0,0 0 0 0 0,0 0 0 0 0,0 1 0 0 0,-1-1 0 0 0,1 0 0 0 0,0 0 0 0 0,-1 0-1 0 0,1 0 1 0 0,-1 0 0 0 0,1 0 0 0 0,-1 0 0 0 0,0 0 0 0 0,-1 1 0 0 0,1 1 407 0 0,-1 0 1 0 0,1 1-1 0 0,0-1 0 0 0,-1 0 0 0 0,1 0 0 0 0,1 1 0 0 0,-1-1 0 0 0,0 0 0 0 0,1 1 0 0 0,0 6 0 0 0,-1 2 149 0 0,-19 203 5010 0 0,15-124-4381 0 0,-9 162 2089 0 0,3-38-5778 0 0,6-173-1814 0 0,4-34 2349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44 279 6159 0 0,'-1'0'33'0'0,"-1"-1"-1"0"0,1 1 0 0 0,0-1 1 0 0,0 1-1 0 0,-1-1 0 0 0,1 0 1 0 0,0 0-1 0 0,0 1 0 0 0,0-1 1 0 0,-1 0-1 0 0,1 0 0 0 0,0 0 1 0 0,0 0-1 0 0,1-1 0 0 0,-1 1 1 0 0,0 0-1 0 0,0 0 1 0 0,0 0-1 0 0,0-2 0 0 0,-10-11 223 0 0,1 9 6822 0 0,14-4-4762 0 0,0 3-1612 0 0,0 0 1 0 0,0 0 0 0 0,1 0 0 0 0,0 1 0 0 0,0 0 0 0 0,1 0 0 0 0,6-5 0 0 0,45-28 1145 0 0,-40 28-1275 0 0,24-15 885 0 0,74-33 0 0 0,-89 47-1002 0 0,0 2 0 0 0,1 1 1 0 0,0 0-1 0 0,36-3 0 0 0,-62 10-448 0 0,40-2 544 0 0,-37 3-500 0 0,0 0 0 0 0,0 0 1 0 0,-1 1-1 0 0,1-1 1 0 0,-1 1-1 0 0,1 0 1 0 0,0 0-1 0 0,4 2 1 0 0,-6-2 130 0 0,1 3-122 0 0,1 1 0 0 0,-1-1 0 0 0,0 1 0 0 0,0 0 1 0 0,0 0-1 0 0,-1 0 0 0 0,0 0 0 0 0,0 1 0 0 0,0-1 0 0 0,0 1 1 0 0,-1-1-1 0 0,0 1 0 0 0,0-1 0 0 0,-1 11 0 0 0,1 0 4 0 0,-2 0 1 0 0,0 0-1 0 0,-7 31 0 0 0,-7 7 167 0 0,10-40-184 0 0,1-1 1 0 0,0 1-1 0 0,1 0 1 0 0,-2 28-1 0 0,9-19 72 0 0,2-9-97 0 0,0-12-17 0 0,-4-1-7 0 0,1 0 0 0 0,1 0 0 0 0,-1 0 0 0 0,1 0 0 0 0,-1 0 0 0 0,1-1 0 0 0,-1 1 0 0 0,1-1 0 0 0,0 0 0 0 0,-1 0 0 0 0,1 0 0 0 0,0 0 0 0 0,-1-1 0 0 0,1 1 0 0 0,-1-1 0 0 0,1 0 0 0 0,-1 0 0 0 0,1-1 0 0 0,5-2 0 0 0,6-4 0 0 0,-1 0 0 0 0,25-20 0 0 0,-23 16 0 0 0,-5 4 0 0 0,-1 0 0 0 0,0-1 0 0 0,0 0 0 0 0,-1-1 0 0 0,-1 0 0 0 0,13-18 0 0 0,-17 21 0 0 0,1-1 0 0 0,-1 1 0 0 0,-1-1 0 0 0,1 0 0 0 0,-1 0 0 0 0,-1-1 0 0 0,1 1 0 0 0,-2-1 0 0 0,1 1 0 0 0,-1-1 0 0 0,0-8 0 0 0,-1 13-145 0 0,0 0 1 0 0,-1 1-1 0 0,1-1 0 0 0,-1 1 1 0 0,0-1-1 0 0,0 1 0 0 0,0-1 1 0 0,0 1-1 0 0,-1-1 1 0 0,1 1-1 0 0,-1 0 0 0 0,0 0 1 0 0,0 0-1 0 0,0 0 0 0 0,0 0 1 0 0,-1 0-1 0 0,1 1 0 0 0,-1-1 1 0 0,1 1-1 0 0,-1-1 0 0 0,0 1 1 0 0,0 0-1 0 0,-5-2 0 0 0,0 0-837 0 0,-1 0 0 0 0,0 0 0 0 0,0 1 0 0 0,-1 0-1 0 0,1 1 1 0 0,-1 0 0 0 0,-15-1 0 0 0,0 1-8257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1156 8375 0 0,'1'1'646'0'0,"0"0"-630"0"0,1-1-1 0 0,-1 1 1 0 0,1 0 0 0 0,0 0 0 0 0,-1-1 0 0 0,1 1 0 0 0,-1-1 0 0 0,1 0 0 0 0,0 1-1 0 0,-1-1 1 0 0,1 0 0 0 0,0 0 0 0 0,0 0 0 0 0,-1 0 0 0 0,1 0 0 0 0,1-1 0 0 0,1 1-25 0 0,0-1 0 0 0,-1-1 1 0 0,1 1-1 0 0,-1 0 0 0 0,1-1 1 0 0,-1 0-1 0 0,3-2 0 0 0,6-4 380 0 0,-2-1 0 0 0,20-20 0 0 0,-27 26-151 0 0,44-48 3272 0 0,75-107 0 0 0,23-70-527 0 0,34-48-282 0 0,-146 231-2191 0 0,197-247 2506 0 0,-181 248-2223 0 0,-48 44-762 0 0,-1-1 0 0 0,0 1-1 0 0,0 0 1 0 0,1-1 0 0 0,-1 1 0 0 0,0 0-1 0 0,1-1 1 0 0,-1 1 0 0 0,0 0-1 0 0,1-1 1 0 0,-1 1 0 0 0,0 0 0 0 0,1 0-1 0 0,-1 0 1 0 0,0-1 0 0 0,1 1 0 0 0,-1 0-1 0 0,1 0 1 0 0,-1 0 0 0 0,1 0 0 0 0,-1 0-1 0 0,0 0 1 0 0,1 0 0 0 0,-1 0-1 0 0,1 0 1 0 0,-1 0 0 0 0,1 0 0 0 0,-1 0-1 0 0,0 0 1 0 0,1 0 0 0 0,-1 0 0 0 0,1 0-1 0 0,-1 0 1 0 0,1 0 0 0 0,-1 1 0 0 0,0-1-1 0 0,1 0 1 0 0,-1 0 0 0 0,0 0 0 0 0,1 1-1 0 0,-1-1 1 0 0,0 0 0 0 0,1 1-1 0 0,-1-1 1 0 0,0 0 0 0 0,1 1 0 0 0,-1-1-1 0 0,0 0 1 0 0,0 1 0 0 0,1-1 0 0 0,-1 1-1 0 0,0-1 1 0 0,0 0 0 0 0,0 1 0 0 0,0-1-1 0 0,0 1 1 0 0,1 0 0 0 0,0 2 24 0 0,-1 1 1 0 0,1-1-1 0 0,0 1 1 0 0,-1-1 0 0 0,1 5-1 0 0,-2 24 431 0 0,-4 35 0 0 0,3-47-232 0 0,-1-6 27 0 0,1 0 0 0 0,1 0 0 0 0,0 0 0 0 0,3 27 0 0 0,-1-39-127 0 0,-1 0 0 0 0,1 0 0 0 0,0 0 0 0 0,0-1 1 0 0,0 1-1 0 0,1 0 0 0 0,-1-1 0 0 0,0 1 0 0 0,2 1 0 0 0,-1-1-176 0 0,-1-1 48 0 0,0-1 0 0 0,0 0-1 0 0,-1 0 1 0 0,1 0 0 0 0,0 0 0 0 0,-1 0 0 0 0,1 0-1 0 0,0 0 1 0 0,0 0 0 0 0,-1 0 0 0 0,1 0-1 0 0,0 0 1 0 0,-1 0 0 0 0,1 0 0 0 0,0-1 0 0 0,0 1-1 0 0,-1 0 1 0 0,1 0 0 0 0,0-1 0 0 0,0 0 0 0 0,0 1 12 0 0,6-3-5 0 0,-1 0 0 0 0,0 0 0 0 0,0-1 0 0 0,0 0 0 0 0,0 0 0 0 0,0 0 0 0 0,6-7 0 0 0,3-5 18 0 0,14-18 1 0 0,-5 5-2 0 0,-2 1 8 0 0,-17 21-27 0 0,-1 0 0 0 0,2 0-1 0 0,-1 1 1 0 0,1 0-1 0 0,0 0 1 0 0,0 0-1 0 0,13-7 1 0 0,-9 9-13 0 0,-10 4 0 0 0,1 0 0 0 0,-1 0 0 0 0,0 0 0 0 0,1 0 0 0 0,-1 0 0 0 0,0 0 0 0 0,1 0 0 0 0,-1 0 0 0 0,0 0 0 0 0,1 0 0 0 0,-1 0 0 0 0,0 1 0 0 0,1-1 0 0 0,-1 0 0 0 0,0 0 0 0 0,0 0 0 0 0,1 1 0 0 0,-1-1 0 0 0,0 0 0 0 0,0 0 0 0 0,1 0 0 0 0,-1 1 0 0 0,0-1 0 0 0,2 3 0 0 0,-1-1 0 0 0,0 1 0 0 0,0-1 0 0 0,0 1 0 0 0,0-1 0 0 0,0 1 0 0 0,0 0 0 0 0,-1-1 0 0 0,1 1 0 0 0,-1 3 0 0 0,0 33 0 0 0,1 2 0 0 0,0-36 0 0 0,-1-3 0 0 0,0 0 0 0 0,0 0 0 0 0,0-1 0 0 0,1 1 0 0 0,-1 0 0 0 0,1-1 0 0 0,-1 1 0 0 0,1 0 0 0 0,-1-1 0 0 0,1 1 0 0 0,0-1 0 0 0,0 1 0 0 0,2 1 0 0 0,5 3 0 0 0,-4-5-4 0 0,-1-1 1 0 0,0 1-1 0 0,1-1 0 0 0,-1 0 0 0 0,0 0 1 0 0,1 0-1 0 0,-1 0 0 0 0,0 0 1 0 0,1-1-1 0 0,-1 0 0 0 0,0 1 1 0 0,0-1-1 0 0,0 0 0 0 0,0-1 0 0 0,4-1 1 0 0,7-4-61 0 0,-1 0 0 0 0,13-11 0 0 0,-9 6-49 0 0,7-7-759 0 0,-8 6-2669 0 0,-6 3-1638 0 0,9-7-4633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1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0 492 3311 0 0,'0'0'251'0'0,"1"1"-160"0"0,9 23 910 0 0,-2 1 1 0 0,0 0-1 0 0,7 46 1 0 0,-9-41-500 0 0,1 9 98 0 0,16 65 1413 0 0,-17-86-1506 0 0,0 1 1 0 0,1-1 0 0 0,13 25 0 0 0,-6-18-197 0 0,1-1 0 0 0,1-1 1 0 0,1-1-1 0 0,1 0 1 0 0,2-1-1 0 0,0-1 0 0 0,0-1 1 0 0,2 0-1 0 0,0-2 0 0 0,2-1 1 0 0,-1 0-1 0 0,28 12 1 0 0,-32-21-208 0 0,1 1 1 0 0,-1-2 0 0 0,1-1 0 0 0,1 0-1 0 0,-1-2 1 0 0,0 0 0 0 0,1-1 0 0 0,0-1-1 0 0,0-1 1 0 0,-1-1 0 0 0,1-1 0 0 0,-1 0-1 0 0,33-9 1 0 0,-27 4-82 0 0,0-1-1 0 0,0-1 1 0 0,0-1-1 0 0,-2-1 1 0 0,1-1-1 0 0,-1-1 1 0 0,-1-2 0 0 0,0 0-1 0 0,-1-1 1 0 0,36-36-1 0 0,338-309 32 0 0,-17 96 395 0 0,-287 205-426 0 0,95-64-2 0 0,-118 78 218 0 0,121-60-1 0 0,-128 77 394 0 0,-52 21-275 0 0,5-6-206 0 0,-8 8-95 0 0,4-4-1460 0 0,-2 6-3032 0 0,3 1-1984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0 657 2815 0 0,'2'-1'214'0'0,"9"-5"294"0"0,0 1 0 0 0,0-2 0 0 0,0 0-1 0 0,-1 0 1 0 0,17-16 0 0 0,42-50 2779 0 0,-43 43-2771 0 0,-10 11-8 0 0,-2 0 0 0 0,0 0-1 0 0,16-32 1 0 0,26-67 441 0 0,8-49-23 0 0,-50 128-965 0 0,-10 25 93 0 0,5-28 0 0 0,-9 42-33 0 0,0-1 0 0 0,0 1 0 0 0,0 0 0 0 0,0-1 0 0 0,0 1 0 0 0,0 0 0 0 0,0-1 0 0 0,0 1 0 0 0,0 0 0 0 0,0-1 0 0 0,-1 1 0 0 0,1 0 0 0 0,0 0 0 0 0,0-1 1 0 0,0 1-1 0 0,0 0 0 0 0,0-1 0 0 0,0 1 0 0 0,-1 0 0 0 0,1 0 0 0 0,0-1 0 0 0,0 1 0 0 0,-1 0 0 0 0,1 0 0 0 0,0-1 0 0 0,0 1 0 0 0,0 0 0 0 0,-1 0 0 0 0,1 0 0 0 0,0 0 0 0 0,-1-1 0 0 0,1 1 0 0 0,0 0 0 0 0,-1 0 0 0 0,1 0 0 0 0,0 0 0 0 0,0 0 0 0 0,-1 0 0 0 0,1 0 0 0 0,0 0 0 0 0,-1 0 0 0 0,1 0 1 0 0,0 0-1 0 0,-1 0 0 0 0,1 0 0 0 0,0 0 0 0 0,-1 0 0 0 0,1 0 0 0 0,0 0 0 0 0,-1 0 0 0 0,1 1 0 0 0,0-1 0 0 0,-21 7 232 0 0,18-6-124 0 0,0 1-79 0 0,-1 0-1 0 0,1 0 0 0 0,0 0 0 0 0,-1 0 1 0 0,1 1-1 0 0,1-1 0 0 0,-1 1 1 0 0,0 0-1 0 0,-4 5 0 0 0,4-4-18 0 0,0 0 0 0 0,-1-1-1 0 0,0 1 1 0 0,-6 4 0 0 0,7-4 11 0 0,-1-1 1 0 0,1 1-1 0 0,1 0 0 0 0,-1 0 0 0 0,0 0 1 0 0,1 0-1 0 0,0 0 0 0 0,0 0 1 0 0,-2 8-1 0 0,-1-1 64 0 0,2-3-46 0 0,-8 14 45 0 0,2 0 0 0 0,0 1 0 0 0,1 0-1 0 0,-7 41 1 0 0,10-32 33 0 0,2-18-63 0 0,1 1 1 0 0,1 0 0 0 0,0 15-1 0 0,2 9 258 0 0,-1 0-1 0 0,-6 46 1 0 0,1-37 265 0 0,2 0 0 0 0,3 49 0 0 0,1-81-380 0 0,1-1 0 0 0,3 17 0 0 0,-4-27-157 0 0,0 0 0 0 0,1-1 0 0 0,0 1 0 0 0,-1 0 0 0 0,2-1 0 0 0,-1 1 0 0 0,0-1 0 0 0,1 1 0 0 0,0-1 0 0 0,4 5 1 0 0,-5-8-58 0 0,-1 0 0 0 0,1 1 0 0 0,-1-1 0 0 0,1 0 0 0 0,0 0 0 0 0,-1 0 0 0 0,1-1 0 0 0,0 1 1 0 0,0 0-1 0 0,0-1 0 0 0,0 1 0 0 0,-1-1 0 0 0,1 0 0 0 0,0 1 0 0 0,0-1 0 0 0,0 0 0 0 0,0 0 1 0 0,0 0-1 0 0,0 0 0 0 0,0-1 0 0 0,0 1 0 0 0,0-1 0 0 0,-1 1 0 0 0,1-1 0 0 0,0 1 0 0 0,0-1 1 0 0,0 0-1 0 0,-1 0 0 0 0,4-2 0 0 0,5-3-129 0 0,-1-1 0 0 0,0 1 0 0 0,15-17 1 0 0,-18 18-67 0 0,0-2-350 0 0,1-1 1 0 0,10-15-1 0 0,7-9-2441 0 0,-11 17-1294 0 0,-3 2-1019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3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24575,'0'0'0,"0"0"0,10 7 0,2 2-8191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54 3423 0 0,'0'0'2914'0'0,"-7"-6"1236"0"0,-4 17-2209 0 0,1 1 0 0 0,-12 16 0 0 0,17-21-1545 0 0,0 1 0 0 0,1 0-1 0 0,0 0 1 0 0,0 0 0 0 0,-4 15 0 0 0,5-10-122 0 0,1 1 0 0 0,0 0 0 0 0,1 0 0 0 0,0 0 1 0 0,1 0-1 0 0,1 0 0 0 0,0 0 0 0 0,1 0 1 0 0,1-1-1 0 0,0 1 0 0 0,6 17 0 0 0,-8-28-243 0 0,0-1-1 0 0,0 1 1 0 0,0-1 0 0 0,1 1-1 0 0,-1-1 1 0 0,1 0 0 0 0,-1 0-1 0 0,1 1 1 0 0,0-1 0 0 0,0 0-1 0 0,0-1 1 0 0,0 1-1 0 0,0 0 1 0 0,0 0 0 0 0,0-1-1 0 0,1 1 1 0 0,-1-1 0 0 0,1 0-1 0 0,-1 0 1 0 0,1 0 0 0 0,-1 0-1 0 0,1 0 1 0 0,0-1-1 0 0,0 1 1 0 0,-1-1 0 0 0,1 1-1 0 0,0-1 1 0 0,0 0 0 0 0,-1 0-1 0 0,1 0 1 0 0,0-1 0 0 0,-1 1-1 0 0,1-1 1 0 0,0 1-1 0 0,0-1 1 0 0,-1 0 0 0 0,1 0-1 0 0,-1 0 1 0 0,1-1 0 0 0,-1 1-1 0 0,0 0 1 0 0,3-3-1 0 0,0 0 10 0 0,1-1 0 0 0,-2 1-1 0 0,1-1 1 0 0,0-1-1 0 0,-1 1 1 0 0,0 0 0 0 0,3-7-1 0 0,2-5 17 0 0,7-21 1 0 0,-11 26-47 0 0,-2 4 37 0 0,-1 0 0 0 0,0 0 1 0 0,2-16-1 0 0,4-17 247 0 0,-6 33-323 0 0,0 1-1 0 0,-1-1 1 0 0,1 0 0 0 0,-2 0-1 0 0,1 0 1 0 0,-1 0 0 0 0,0 0-1 0 0,-1 0 1 0 0,-1-8 0 0 0,1 10 32 0 0,-1 0 0 0 0,1 0 0 0 0,-1 0 0 0 0,0 0 0 0 0,-1 1 0 0 0,1-1 0 0 0,-1 0 1 0 0,0 1-1 0 0,-1 0 0 0 0,1 0 0 0 0,-8-8 0 0 0,10 12 72 0 0,0 0-107 0 0,-12-6-469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2359 0 0,'1'9'1392'0'0,"-14"39"5260"0"0,8-31-3645 0 0,-4 21 0 0 0,8-33-2618 0 0,1 1 0 0 0,-1-1 0 0 0,1 0 1 0 0,0 0-1 0 0,0 1 0 0 0,1-1 0 0 0,0 0 0 0 0,2 8 0 0 0,-2-9-186 0 0,0-1 1 0 0,1 0-1 0 0,-1 1 0 0 0,1-1 0 0 0,4 5 1 0 0,-6-7-155 0 0,1 0 0 0 0,0 0 1 0 0,0 0-1 0 0,0 0 1 0 0,-1 0-1 0 0,1 0 0 0 0,0 0 1 0 0,0 0-1 0 0,1-1 0 0 0,-1 1 1 0 0,0 0-1 0 0,0-1 0 0 0,0 1 1 0 0,0-1-1 0 0,1 1 0 0 0,-1-1 1 0 0,3 1-1 0 0,-3-1-20 0 0,1 1 1 0 0,-1-1-1 0 0,1 1 0 0 0,-1 0 0 0 0,1-1 0 0 0,-1 1 0 0 0,0 0 1 0 0,1 0-1 0 0,-1 0 0 0 0,2 2 0 0 0,0-1 37 0 0,-2-1 14 0 0,2 0-26 0 0,25 16 37 0 0,13 9-75 0 0,-13-9-16 0 0,-25-15 14 0 0,1 1 0 0 0,-1-1 0 0 0,1 1 0 0 0,-1 0 0 0 0,0 0 0 0 0,0 0 1 0 0,0 0-1 0 0,0 0 0 0 0,-1 1 0 0 0,0-1 0 0 0,1 1 0 0 0,2 6 0 0 0,-5-9 21 0 0,0 1 0 0 0,-1-1 0 0 0,1 0 0 0 0,0 0 0 0 0,0 0 0 0 0,-1 0 0 0 0,1 0 0 0 0,-1 0 0 0 0,1 1 0 0 0,-1-1 0 0 0,0 0 0 0 0,1-1 0 0 0,-1 1 0 0 0,0 0 0 0 0,0 0 0 0 0,1 0 0 0 0,-1 0 0 0 0,0 0 0 0 0,0-1-1 0 0,-2 2 1 0 0,-3 2 129 0 0,0 0 0 0 0,0-1 0 0 0,0 0 0 0 0,-10 4 0 0 0,0-1 102 0 0,1 2 1 0 0,-21 12-1 0 0,35-20-282 0 0,0 1-1 0 0,0-1 1 0 0,1 1 0 0 0,-1-1-1 0 0,0 1 1 0 0,0-1 0 0 0,0 0-1 0 0,0 1 1 0 0,0-1-1 0 0,0 0 1 0 0,0 0 0 0 0,0 0-1 0 0,0 1 1 0 0,0-1 0 0 0,0 0-1 0 0,0 0 1 0 0,-2-1-1 0 0,2 1-112 0 0,-1-14-2052 0 0,7-3-4979 0 0,-2 8 501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9615 0 0,'0'0'742'0'0,"-11"6"841"0"0,7-4 1680 0 0,3-1-2992 0 0,0 0 0 0 0,0 0 0 0 0,0 0 0 0 0,0 0 1 0 0,0 0-1 0 0,0 0 0 0 0,0 0 0 0 0,0 0 0 0 0,1 0 0 0 0,-1 1 0 0 0,0-1 0 0 0,1 0 0 0 0,-1 1 0 0 0,1-1 0 0 0,-1 0 0 0 0,1 1 0 0 0,0-1 0 0 0,0 1 0 0 0,-1-1 0 0 0,1 3 0 0 0,1-1-17 0 0,-1 0-1 0 0,0 0 1 0 0,1 0 0 0 0,0 0-1 0 0,0 0 1 0 0,0 0-1 0 0,0 0 1 0 0,0 0 0 0 0,2 3-1 0 0,4 4 61 0 0,-1-1 0 0 0,1 1 0 0 0,1-1 0 0 0,9 9-1 0 0,3 5-114 0 0,12 9 97 0 0,-14-19-170 0 0,-11-8-55 0 0,-1 0 0 0 0,1 0 1 0 0,8 9-1 0 0,-10-7 199 0 0,0 0 1 0 0,0 0 0 0 0,5 10-1 0 0,-9-16 105 0 0,-1 12 442 0 0,0-9-594 0 0,1 1 0 0 0,-1-1 0 0 0,-1 0 0 0 0,1 0 0 0 0,-1 0 1 0 0,1 0-1 0 0,-1 0 0 0 0,0 0 0 0 0,-1 0 0 0 0,-1 4 0 0 0,-6 8 199 0 0,0 0 1 0 0,-1-1-1 0 0,-16 17 1 0 0,16-18-415 0 0,1-3-46 0 0,-1 0-1 0 0,-21 19 0 0 0,6-12-8693 0 0,12-10-1353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5727 0 0,'-14'29'907'0'0,"8"-14"321"0"0,-2-1 0 0 0,-11 19 0 0 0,-13 8-595 0 0,-38 38-1 0 0,7-13-1936 0 0,-44 49-1917 0 0,45-33 3738 0 0,60-80-440 0 0,1 1-1 0 0,-1-1 1 0 0,1 1-1 0 0,0-1 1 0 0,0 1-1 0 0,-1 3 0 0 0,2-6-36 0 0,0 1 0 0 0,0-1 0 0 0,0 0 0 0 0,0 1-1 0 0,0-1 1 0 0,0 1 0 0 0,0-1 0 0 0,0 1 0 0 0,0-1-1 0 0,0 0 1 0 0,0 1 0 0 0,0-1 0 0 0,0 1-1 0 0,0-1 1 0 0,0 1 0 0 0,0-1 0 0 0,0 0 0 0 0,1 1-1 0 0,-1-1 1 0 0,0 1 0 0 0,0-1 0 0 0,0 0-1 0 0,1 1 1 0 0,-1-1 0 0 0,0 0 0 0 0,1 1 0 0 0,-1-1-1 0 0,0 0 1 0 0,0 0 0 0 0,1 1 0 0 0,-1-1-1 0 0,1 0 1 0 0,-1 0 0 0 0,0 1 0 0 0,1-1 0 0 0,-1 0-1 0 0,0 0 1 0 0,1 0 0 0 0,-1 0 0 0 0,1 0 0 0 0,-1 0-1 0 0,1 0 1 0 0,-1 0 0 0 0,0 0 0 0 0,1 0-1 0 0,-1 0 1 0 0,1 0 0 0 0,-1 0 0 0 0,1 0 0 0 0,0 0-1 0 0,18-2 1380 0 0,-1-1-1 0 0,23-7 1 0 0,74-31 761 0 0,-85 28-1730 0 0,33-23 0 0 0,12-5-267 0 0,-69 38-559 0 0,1-1 0 0 0,-1 0 0 0 0,0 0 0 0 0,0 0 0 0 0,9-10 0 0 0,-14 10-2407 0 0,-2-2 1167 0 0,1 0 1 0 0,-1 0-1 0 0,0 0 1 0 0,-2-7 0 0 0,2 11 1506 0 0,1 0 0 0 0,-1 0 1 0 0,0 0-1 0 0,-1 0 1 0 0,1 0-1 0 0,0 0 0 0 0,0 1 1 0 0,-1-1-1 0 0,1 0 1 0 0,-1 1-1 0 0,0-1 1 0 0,1 1-1 0 0,-1-1 0 0 0,-4-1 1 0 0,3 1 147 0 0,0 0 0 0 0,-1 0 1 0 0,1 1-1 0 0,-1-1 1 0 0,0 1-1 0 0,1 0 0 0 0,-7-1 1 0 0,9 2 42 0 0,0 0 1 0 0,0 0 0 0 0,0 0 0 0 0,0 0-1 0 0,0 0 1 0 0,0 0 0 0 0,0 0-1 0 0,0 0 1 0 0,0 0 0 0 0,0 1 0 0 0,0-1-1 0 0,0 0 1 0 0,0 1 0 0 0,0-1 0 0 0,0 1-1 0 0,0-1 1 0 0,0 1 0 0 0,1-1 0 0 0,-1 1-1 0 0,0-1 1 0 0,0 1 0 0 0,0 0 0 0 0,1 0-1 0 0,-1-1 1 0 0,0 1 0 0 0,1 0 0 0 0,-1 0-1 0 0,1 0 1 0 0,-1 0 0 0 0,1 0 0 0 0,-1 1-1 0 0,-2 7 672 0 0,2 0 0 0 0,-1 0 0 0 0,1 0 0 0 0,0 0 0 0 0,1 10 0 0 0,0-4 465 0 0,-5 81 2983 0 0,-2 77-544 0 0,1-53-2446 0 0,6-110-1221 0 0,0-1 1 0 0,3 17 0 0 0,-2-25-616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1 2383 0 0,'-68'71'3316'0'0,"-19"19"2298"0"0,54-57-3831 0 0,2-4 610 0 0,-60 48 0 0 0,71-62-2044 0 0,-19 13 449 0 0,37-27-762 0 0,-1 1-1 0 0,0-1 1 0 0,0 0-1 0 0,0 1 1 0 0,0-1-1 0 0,-1 0 1 0 0,1-1-1 0 0,0 1 1 0 0,0-1-1 0 0,-1 1 1 0 0,-4-1-1 0 0,8 0-105 0 0,-1 0 1 0 0,0-1-1 0 0,0 1 0 0 0,0 0 0 0 0,0 0 0 0 0,1-1 1 0 0,-1 1-1 0 0,0 0 0 0 0,0-1 0 0 0,1 1 0 0 0,-1 0 1 0 0,0-1-1 0 0,0 0 0 0 0,1 1 0 0 0,-1-1 0 0 0,1 1 1 0 0,-1-1-1 0 0,0 0 0 0 0,1 1 0 0 0,-1-1 0 0 0,1 0 1 0 0,0 1-1 0 0,-1-1 0 0 0,1 0 0 0 0,-1 0 0 0 0,1 0 1 0 0,0 1-1 0 0,0-1 0 0 0,-1-1 0 0 0,1-1-516 0 0,-1 0 0 0 0,1 0 0 0 0,0 0-1 0 0,0 0 1 0 0,0 0 0 0 0,0 0 0 0 0,2-4-1 0 0,3-11-4877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6391 0 0,'0'0'492'0'0,"3"0"-322"0"0,0 1-148 0 0,0 0 0 0 0,0 0 0 0 0,0 1 0 0 0,-1-1 1 0 0,1 1-1 0 0,0-1 0 0 0,0 1 0 0 0,-1 0 0 0 0,1 0 0 0 0,-1 0 0 0 0,0 0 1 0 0,0 1-1 0 0,1-1 0 0 0,-1 1 0 0 0,-1-1 0 0 0,1 1 0 0 0,0 0 1 0 0,-1-1-1 0 0,1 1 0 0 0,1 5 0 0 0,2 6 1109 0 0,0-1-1 0 0,-1 1 1 0 0,0 0 0 0 0,2 22 0 0 0,0 56 2549 0 0,-4-57-2678 0 0,-2-32-893 0 0,0 0 0 0 0,1 0 0 0 0,0 0 0 0 0,-1 0 0 0 0,1-1 0 0 0,2 5 0 0 0,-2-6-91 0 0,-1 0 0 0 0,0 0 0 0 0,1 0 0 0 0,-1 0-1 0 0,1-1 1 0 0,-1 1 0 0 0,1 0 0 0 0,-1 0 0 0 0,1-1-1 0 0,0 1 1 0 0,-1 0 0 0 0,1-1 0 0 0,0 1 0 0 0,0-1-1 0 0,-1 1 1 0 0,1-1 0 0 0,0 1 0 0 0,0-1 0 0 0,0 1-1 0 0,0-1 1 0 0,0 0 0 0 0,-1 0 0 0 0,2 1 0 0 0,-1-1-13 0 0,-1-1 0 0 0,1 1 1 0 0,-1 0-1 0 0,0-1 1 0 0,1 1-1 0 0,-1 0 1 0 0,0-1-1 0 0,0 1 1 0 0,1 0-1 0 0,-1-1 1 0 0,0 1-1 0 0,0-1 0 0 0,0 1 1 0 0,1 0-1 0 0,-1-1 1 0 0,0 1-1 0 0,0-1 1 0 0,0 1-1 0 0,0-1 1 0 0,0 1-1 0 0,0-1 1 0 0,9-56-264 0 0,-7 45 13 0 0,-1 0 1 0 0,0 0-1 0 0,-1-1 0 0 0,-2-21 0 0 0,0-7-111 0 0,2 25 304 0 0,0 0-1 0 0,1-1 1 0 0,1 1-1 0 0,1 0 1 0 0,0 0 0 0 0,1 0-1 0 0,0 0 1 0 0,10-21-1 0 0,-12 34 64 0 0,-1 1 0 0 0,1-1 0 0 0,0 1 0 0 0,0-1 0 0 0,0 1 0 0 0,0 0 0 0 0,0 0-1 0 0,1 0 1 0 0,-1 0 0 0 0,0 1 0 0 0,1-1 0 0 0,0 1 0 0 0,-1-1 0 0 0,1 1 0 0 0,0 0 0 0 0,0 0 0 0 0,5-1-1 0 0,-4 1 2 0 0,0 0 0 0 0,-1 0 0 0 0,1 1 0 0 0,0 0 0 0 0,0 0 0 0 0,0 0 0 0 0,0 0 0 0 0,0 1 0 0 0,0-1 0 0 0,0 1 0 0 0,0 0 0 0 0,6 3 0 0 0,-6-3 67 0 0,-1 1-1 0 0,1 0 1 0 0,-1 0 0 0 0,1 0-1 0 0,-1 0 1 0 0,0 1-1 0 0,0 0 1 0 0,0-1-1 0 0,0 1 1 0 0,0 0 0 0 0,-1 0-1 0 0,1 1 1 0 0,-1-1-1 0 0,2 4 1 0 0,-3-5 33 0 0,0 1 0 0 0,0 0-1 0 0,0-1 1 0 0,-1 1 0 0 0,1 0 0 0 0,-1-1 0 0 0,0 1 0 0 0,1 0 0 0 0,-1 0 0 0 0,0 0-1 0 0,-1-1 1 0 0,1 1 0 0 0,0 0 0 0 0,-1 0 0 0 0,0-1 0 0 0,1 1 0 0 0,-1 0 0 0 0,0-1-1 0 0,-1 1 1 0 0,-1 3 0 0 0,0-1 23 0 0,-1-1 0 0 0,0 0-1 0 0,1 0 1 0 0,-1-1 0 0 0,-1 1-1 0 0,1-1 1 0 0,0 0 0 0 0,-1 0 0 0 0,0 0-1 0 0,1 0 1 0 0,-10 2 0 0 0,-1 3-1 0 0,13-7-56 0 0,0 0 0 0 0,-1 0 1 0 0,1 0-1 0 0,-1 0 0 0 0,1-1 1 0 0,-1 1-1 0 0,0-1 0 0 0,-3 1 1 0 0,5-1-200 0 0,0 0 1 0 0,0-1-1 0 0,0 1 1 0 0,0 0-1 0 0,0 0 1 0 0,-1 0-1 0 0,1-1 1 0 0,0 1-1 0 0,0 0 1 0 0,0-1 0 0 0,0 1-1 0 0,-1-2 1 0 0,-5-7-5078 0 0,3-3-1854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37 5783 0 0,'2'-12'477'0'0,"-7"26"-315"0"0,-1 5 110 0 0,1-10 64 0 0,0 1 0 0 0,-1-1 1 0 0,0 0-1 0 0,-15 15 0 0 0,4-2 595 0 0,-33 47 1508 0 0,-30 38 939 0 0,64-94-2769 0 0,16-13-585 0 0,-1 0 0 0 0,1 1 0 0 0,0-1 0 0 0,0 0 0 0 0,-1 0 0 0 0,1 0 0 0 0,0 0-1 0 0,-1 0 1 0 0,1 0 0 0 0,0 0 0 0 0,-1 0 0 0 0,1 0 0 0 0,0 0 0 0 0,-1 0 0 0 0,1 0 0 0 0,0 0 0 0 0,0 0 0 0 0,-1 0 0 0 0,1 0-1 0 0,0 0 1 0 0,-1 0 0 0 0,1 0 0 0 0,0 0 0 0 0,-1-1 0 0 0,1 1 0 0 0,0 0 0 0 0,0 0 0 0 0,-1 0 0 0 0,1 0 0 0 0,0-1 0 0 0,0 1-1 0 0,0 0 1 0 0,-1 0 0 0 0,1-1 0 0 0,0 1 0 0 0,0 0 0 0 0,0 0 0 0 0,-1-1 0 0 0,1 1 0 0 0,0 0 0 0 0,0-1 0 0 0,0 1-1 0 0,0 0 1 0 0,0 0 0 0 0,0-1 0 0 0,0 1 0 0 0,0 0 0 0 0,0-1 0 0 0,0 1 0 0 0,0 0 0 0 0,0-1 0 0 0,0 1 0 0 0,0 0 0 0 0,0-1-1 0 0,0 1 1 0 0,0 0 0 0 0,0-1 0 0 0,0-1 21 0 0,1 1-1 0 0,-1-1 1 0 0,0 1-1 0 0,0 0 1 0 0,0-1-1 0 0,1 1 1 0 0,-1-1 0 0 0,1 1-1 0 0,-1-1 1 0 0,1 1-1 0 0,0 0 1 0 0,-1-1-1 0 0,1 1 1 0 0,0 0-1 0 0,0 0 1 0 0,0 0-1 0 0,0-1 1 0 0,0 1-1 0 0,0 0 1 0 0,2-1 0 0 0,-2 1-43 0 0,0 1 1 0 0,0-1-1 0 0,0 1 1 0 0,0 0-1 0 0,0 0 1 0 0,-1-1-1 0 0,1 1 1 0 0,0 0-1 0 0,0 0 1 0 0,0 0-1 0 0,0 0 1 0 0,0 0-1 0 0,0 0 1 0 0,0 0 0 0 0,0 0-1 0 0,0 0 1 0 0,-1 1-1 0 0,1-1 1 0 0,0 0-1 0 0,0 0 1 0 0,0 1-1 0 0,0-1 1 0 0,0 1-1 0 0,-1-1 1 0 0,1 1-1 0 0,0-1 1 0 0,0 1-1 0 0,-1-1 1 0 0,1 1 0 0 0,0 0-1 0 0,-1-1 1 0 0,1 1-1 0 0,-1 0 1 0 0,1 0-1 0 0,8 11 170 0 0,-2-1-1 0 0,0 1 0 0 0,0 0 1 0 0,-1 1-1 0 0,0 0 0 0 0,-1 0 1 0 0,-1 0-1 0 0,0 0 1 0 0,-1 1-1 0 0,0 0 0 0 0,-1-1 1 0 0,0 1-1 0 0,-2 0 0 0 0,1 0 1 0 0,-2 0-1 0 0,0 0 0 0 0,0 0 1 0 0,-6 21-1 0 0,-2 0 640 0 0,5-19-177 0 0,-8 21 0 0 0,12-35-505 0 0,2-48-1942 0 0,10-5-3290 0 0,3 0 1 0 0,27-63-1 0 0,-38 103 4735 0 0,0 0 0 0 0,1 1 0 0 0,0-1 0 0 0,1 1 0 0 0,0 1 0 0 0,1-1 0 0 0,10-11 0 0 0,-16 21 388 0 0,-1-1 0 0 0,0 1 0 0 0,1 0 0 0 0,-1 0 0 0 0,0 0 0 0 0,1 0 0 0 0,-1-1-1 0 0,0 1 1 0 0,1 0 0 0 0,-1 0 0 0 0,0 0 0 0 0,1 0 0 0 0,-1 0 0 0 0,0 0 0 0 0,1 0 0 0 0,-1 0 0 0 0,0 0 0 0 0,1 0 0 0 0,-1 0 0 0 0,0 0-1 0 0,1 0 1 0 0,-1 1 0 0 0,0-1 0 0 0,1 0 0 0 0,-1 0 0 0 0,0 0 0 0 0,1 0 0 0 0,-1 1 0 0 0,0-1 0 0 0,1 0 0 0 0,-1 0 0 0 0,0 0 0 0 0,0 1-1 0 0,1-1 1 0 0,-1 0 0 0 0,0 0 0 0 0,0 1 0 0 0,0-1 0 0 0,1 0 0 0 0,-1 1 0 0 0,0-1 0 0 0,0 0 0 0 0,0 1 0 0 0,0 0 0 0 0,8 14 1458 0 0,-8-14-1352 0 0,3 11 1374 0 0,0 1-1 0 0,-1-1 1 0 0,-1 1 0 0 0,0-1-1 0 0,0 17 1 0 0,-2 3 644 0 0,0-20-1155 0 0,0 0 0 0 0,1 0 0 0 0,3 17 0 0 0,-3-28-661 0 0,7 0 114 0 0,-6-1-425 0 0,1-1 0 0 0,-1 1 0 0 0,1 0 0 0 0,-1-1 0 0 0,1 0 0 0 0,-1 1 0 0 0,0-1 0 0 0,1 0 0 0 0,-1 0 0 0 0,0 0 0 0 0,0 0 0 0 0,1 0 0 0 0,-1 0 0 0 0,0 0 0 0 0,0 0 0 0 0,0-1 0 0 0,1-1 0 0 0,14-28-21 0 0,-11 22 1 0 0,21-53-2387 0 0,21-73 1 0 0,-38 109 1100 0 0,13-53-1807 0 0,-15 49 2920 0 0,2 0 1 0 0,22-52-1 0 0,-31 81 258 0 0,0 0 0 0 0,0 1 0 0 0,1-1-1 0 0,-1 0 1 0 0,1 0 0 0 0,-1 0-1 0 0,1 0 1 0 0,-1 1 0 0 0,1-1 0 0 0,-1 0-1 0 0,1 1 1 0 0,0-1 0 0 0,-1 0 0 0 0,1 1-1 0 0,0-1 1 0 0,-1 1 0 0 0,1-1 0 0 0,0 1-1 0 0,0-1 1 0 0,0 1 0 0 0,0-1 0 0 0,-1 1-1 0 0,1 0 1 0 0,0 0 0 0 0,0-1-1 0 0,0 1 1 0 0,0 0 0 0 0,0 0 0 0 0,0 0-1 0 0,0 0 1 0 0,0 0 0 0 0,0 0 0 0 0,-1 0-1 0 0,1 0 1 0 0,0 1 0 0 0,0-1 0 0 0,1 1-1 0 0,1 0 88 0 0,-1 0-1 0 0,0 1 0 0 0,0 0 1 0 0,0-1-1 0 0,0 1 0 0 0,0 0 1 0 0,0 0-1 0 0,0 0 0 0 0,-1 0 1 0 0,1 0-1 0 0,-1 1 1 0 0,2 2-1 0 0,0 2 63 0 0,0 0 0 0 0,0 1 0 0 0,-1-1 0 0 0,0 1 0 0 0,0 0 0 0 0,-1-1 0 0 0,0 1 0 0 0,-1 0 0 0 0,1 0 0 0 0,-3 14 0 0 0,0 2 376 0 0,-2 0-1 0 0,-8 28 1 0 0,-4 1-143 0 0,-3-1 0 0 0,-2-1-1 0 0,-2-1 1 0 0,-2-1 0 0 0,-33 48 0 0 0,52-87-422 0 0,-1 2 25 0 0,-1 0-1 0 0,0-1 1 0 0,-1 1 0 0 0,0-1 0 0 0,0-1-1 0 0,-17 14 1 0 0,23-24-88 0 0,3-5-177 0 0,4-6-575 0 0,0 5 346 0 0,-1 0 0 0 0,1 1 0 0 0,-1 0 0 0 0,2 0 0 0 0,-1 0 1 0 0,0 0-1 0 0,1 1 0 0 0,0 0 0 0 0,0-1 0 0 0,0 2 0 0 0,8-5 0 0 0,-5 3 106 0 0,0 1 0 0 0,0 0 0 0 0,0 1 0 0 0,1 0 0 0 0,-1 0 0 0 0,1 1 1 0 0,15-2-1 0 0,-13 3 247 0 0,1 0 1 0 0,0 2-1 0 0,-1-1 1 0 0,1 1-1 0 0,0 1 1 0 0,-1 0-1 0 0,1 1 1 0 0,16 6-1 0 0,5 5 1806 0 0,45 26 0 0 0,-39-20 488 0 0,-17-10-1005 0 0,0-1 0 0 0,1-2 0 0 0,32 8-1 0 0,-39-12-722 0 0,-12-2-359 0 0,0 0-1 0 0,0 0 1 0 0,0-1 0 0 0,0 0 0 0 0,7 0 0 0 0,5-5-1410 0 0,-15 5 670 0 0,0-1-1 0 0,0 1 1 0 0,-1-1 0 0 0,1 0-1 0 0,0 1 1 0 0,0-1 0 0 0,0 0-1 0 0,0 1 1 0 0,-1-1 0 0 0,1 0-1 0 0,1-2 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7023 0 0,'0'0'852'0'0,"-1"10"1498"0"0,-17 32 774 0 0,-18 58 0 0 0,11-25-1278 0 0,-59 155 3270 0 0,79-216-4566 0 0,-4 24 0 0 0,9-38-548 0 0,0 0 1 0 0,0 0-1 0 0,0 1 0 0 0,0-1 0 0 0,0 0 1 0 0,0 0-1 0 0,0 0 0 0 0,0 0 0 0 0,0 0 1 0 0,0 1-1 0 0,0-1 0 0 0,0 0 0 0 0,0 0 1 0 0,0 0-1 0 0,0 0 0 0 0,0 0 0 0 0,0 1 1 0 0,0-1-1 0 0,0 0 0 0 0,0 0 0 0 0,0 0 1 0 0,0 0-1 0 0,0 0 0 0 0,0 1 0 0 0,0-1 1 0 0,0 0-1 0 0,0 0 0 0 0,0 0 0 0 0,0 0 1 0 0,0 0-1 0 0,0 0 0 0 0,1 1 0 0 0,-1-1 0 0 0,0 0 1 0 0,0 0-1 0 0,0 0 0 0 0,0 0 0 0 0,0 0 1 0 0,0 0-1 0 0,0 0 0 0 0,1 0 0 0 0,-1 0 1 0 0,0 0-1 0 0,0 1 0 0 0,0-1 0 0 0,0 0 1 0 0,0 0-1 0 0,1 0 0 0 0,-1 0 0 0 0,0 0 1 0 0,0 0-1 0 0,0 0 0 0 0,0 0 0 0 0,0 0 1 0 0,1 0-1 0 0,-1 0 0 0 0,7-4 78 0 0,3-6-140 0 0,-1 0 0 0 0,0 0 0 0 0,0-1 0 0 0,14-24 0 0 0,2-3-145 0 0,-8 16-399 0 0,23-24 1 0 0,-38 44 520 0 0,0 0-1 0 0,0 0 1 0 0,0 0-1 0 0,1 0 1 0 0,-1 1 0 0 0,6-3-1 0 0,3-1-33 0 0,-6 7 127 0 0,0 1 8 0 0,-4-1 39 0 0,1 0 0 0 0,-1 0 1 0 0,0 0-1 0 0,0 0 0 0 0,0 0 1 0 0,0 0-1 0 0,0 1 0 0 0,0-1 1 0 0,0 0-1 0 0,-1 1 0 0 0,1-1 1 0 0,-1 3-1 0 0,1 3 318 0 0,0 1 0 0 0,-1 0 0 0 0,-1 14 0 0 0,1 12 514 0 0,0-31-783 0 0,0-1 0 0 0,1 0-1 0 0,-1 0 1 0 0,1 1 0 0 0,0-1-1 0 0,0 0 1 0 0,0 0-1 0 0,3 4 1 0 0,-3-6 30 0 0,1-1-37 0 0,41-4-19 0 0,-34 3-66 0 0,0 0 0 0 0,0 0-1 0 0,0 1 1 0 0,0 0 0 0 0,0 0 0 0 0,17 3 0 0 0,-16 1-21 0 0,-1-1 1 0 0,1 2-1 0 0,-1-1 0 0 0,0 1 1 0 0,0 1-1 0 0,0 0 0 0 0,-1 0 1 0 0,1 0-1 0 0,-2 1 0 0 0,1 0 1 0 0,10 13-1 0 0,-16-17 20 0 0,-1-2-3 0 0,1 1-1 0 0,0-1 1 0 0,0 1-1 0 0,-1-1 1 0 0,1 0 0 0 0,0 0-1 0 0,4 2 1 0 0,-4-2-9 0 0,1 2 20 0 0,-2-3-112 0 0,-14 19-16586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15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2258 572 10135 0 0,'-1'-2'73'0'0,"0"-1"-1"0"0,-1 1 1 0 0,0-1-1 0 0,0 1 1 0 0,1-1-1 0 0,-1 1 1 0 0,-1 0-1 0 0,1 0 1 0 0,-2-2-1 0 0,-10-9-598 0 0,8 5 942 0 0,-2-1-1 0 0,1 1 1 0 0,-1 1-1 0 0,0-1 1 0 0,0 2 0 0 0,-17-12-1 0 0,-25-13 1668 0 0,-51-29 279 0 0,87 53-2144 0 0,-1 0-1 0 0,1 2 0 0 0,-1 0 0 0 0,0 0 0 0 0,-25-3 0 0 0,-7 4-23 0 0,-1 1 0 0 0,0 3 0 0 0,-58 6 0 0 0,3-2-106 0 0,-68 7-8 0 0,88 1-16 0 0,1 4 0 0 0,-153 52 0 0 0,148-35 143 0 0,-135 72 0 0 0,-29 49 793 0 0,198-117-573 0 0,1 2 1 0 0,-70 70-1 0 0,104-90-261 0 0,2 0 1 0 0,-1 2-1 0 0,2 0 0 0 0,1 1 0 0 0,1 0 0 0 0,-15 34 1 0 0,16-25-18 0 0,1 0 1 0 0,1 1-1 0 0,1 1 0 0 0,-5 48 1 0 0,13-69-111 0 0,0 0 1 0 0,0 0 0 0 0,2 0-1 0 0,-1 0 1 0 0,2 0 0 0 0,0 1-1 0 0,0-2 1 0 0,1 1 0 0 0,0 0-1 0 0,8 18 1 0 0,-4-16 42 0 0,1 1 0 0 0,0-2-1 0 0,1 1 1 0 0,1-1 0 0 0,0 0 0 0 0,0-1 0 0 0,19 17-1 0 0,8 2 65 0 0,1-1-1 0 0,2-1 0 0 0,1-3 0 0 0,1-1 0 0 0,1-2 0 0 0,67 25 0 0 0,-36-21-62 0 0,1-3-1 0 0,153 28 0 0 0,-188-45-63 0 0,338 53 166 0 0,-75-36-172 0 0,-222-18-14 0 0,373-1 573 0 0,-364-7-464 0 0,1264-89 2023 0 0,-1141 61-1761 0 0,283-76 0 0 0,-353 69-257 0 0,119-36 86 0 0,-171 38-124 0 0,47-15 35 0 0,14 7 2 0 0,148-53-171 0 0,-259 79 22 0 0,0-3 0 0 0,-2-1-1 0 0,0-1 1 0 0,-1-2 0 0 0,56-49-1 0 0,-73 54 35 0 0,0-1-1 0 0,-2 0 0 0 0,0-2 0 0 0,-1 0 1 0 0,-2-1-1 0 0,0-1 0 0 0,-1-1 0 0 0,-2 0 1 0 0,20-51-1 0 0,-29 63 4 0 0,-1-1-1 0 0,0 0 1 0 0,-1 0-1 0 0,-1 0 0 0 0,0 0 1 0 0,-1 0-1 0 0,0 0 1 0 0,-2 0-1 0 0,1 0 1 0 0,-2 0-1 0 0,1 0 1 0 0,-6-14-1 0 0,-2-1 25 0 0,-1 0-1 0 0,-1 1 0 0 0,-2 0 0 0 0,-24-37 0 0 0,20 39 0 0 0,0 1 0 0 0,-2 1 0 0 0,-1 1 0 0 0,-1 1 1 0 0,-1 1-1 0 0,-1 0 0 0 0,0 2 0 0 0,-2 1 0 0 0,0 1 0 0 0,-46-22 0 0 0,-3 5-115 0 0,-1 4 1 0 0,-113-30-1 0 0,-167-20-212 0 0,-215-9-180 0 0,283 59-1711 0 0,-1 6-5492 0 0,89 10-1171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18 6335 0 0,'0'0'486'0'0,"1"2"-318"0"0,4 15 717 0 0,-1 0 0 0 0,-1 0-1 0 0,-1 1 1 0 0,0-1 0 0 0,-1 22 0 0 0,-8 88 2067 0 0,6-122-2919 0 0,-8 62 1129 0 0,-3-1-1 0 0,-23 69 0 0 0,17-65 279 0 0,18-68-760 0 0,0-4-557 0 0,6-29 124 0 0,2 1-1 0 0,1 0 1 0 0,25-55 0 0 0,53-81 699 0 0,-70 137-716 0 0,0 1 1 0 0,40-47-1 0 0,-48 62-217 0 0,3-4-14 0 0,-11 17 2 0 0,-1 0-1 0 0,0-1 1 0 0,1 1-1 0 0,-1 0 0 0 0,1-1 1 0 0,-1 1-1 0 0,1 0 1 0 0,-1 0-1 0 0,1 0 0 0 0,-1-1 1 0 0,1 1-1 0 0,-1 0 0 0 0,1 0 1 0 0,-1 0-1 0 0,1 0 1 0 0,-1 0-1 0 0,1 0 0 0 0,-1 0 1 0 0,1 0-1 0 0,0 0 0 0 0,-1 0 1 0 0,1 0-1 0 0,-1 0 1 0 0,1 1-1 0 0,-1-1 0 0 0,1 0 1 0 0,-1 0-1 0 0,1 0 0 0 0,0 1 1 0 0,0 1 3 0 0,0-1-1 0 0,0 0 1 0 0,1 1 0 0 0,-1-1 0 0 0,-1 1 0 0 0,1 0-1 0 0,0-1 1 0 0,0 1 0 0 0,-1 0 0 0 0,1-1 0 0 0,-1 1-1 0 0,1 3 1 0 0,1 0 0 0 0,3 18 249 0 0,0 0 1 0 0,-2 0-1 0 0,0 0 1 0 0,-2 0-1 0 0,-1 29 0 0 0,0 6 115 0 0,0-4 153 0 0,-1-32-64 0 0,1-1 0 0 0,4 29 0 0 0,-3-49 107 0 0,8-4-320 0 0,-6 0-232 0 0,-1 0 0 0 0,1 1 1 0 0,-1-1-1 0 0,0 0 0 0 0,0 0 0 0 0,0-1 0 0 0,0 1 0 0 0,-1 0 1 0 0,1 0-1 0 0,-1-1 0 0 0,0 1 0 0 0,0-1 0 0 0,1-3 1 0 0,1-2 23 0 0,33-119 175 0 0,-22 71-216 0 0,3 1 1 0 0,27-60-1 0 0,-36 98 5 0 0,-5 11 6 0 0,-3 7-6 0 0,0 0 0 0 0,0 0 1 0 0,1-1-1 0 0,-1 1 0 0 0,0 0 0 0 0,0 0 0 0 0,0-1 1 0 0,0 1-1 0 0,0 0 0 0 0,0 0 0 0 0,0-1 0 0 0,1 1 1 0 0,-1 0-1 0 0,0 0 0 0 0,0 0 0 0 0,0 0 0 0 0,0-1 1 0 0,1 1-1 0 0,-1 0 0 0 0,0 0 0 0 0,0 0 0 0 0,1 0 1 0 0,-1 0-1 0 0,0 0 0 0 0,0-1 0 0 0,1 1 0 0 0,-1 0 1 0 0,7-2 76 0 0,-6 1 133 0 0,1 3-179 0 0,0-1 0 0 0,0 0 0 0 0,0 1 1 0 0,0 0-1 0 0,0-1 0 0 0,0 1 0 0 0,-1 0 1 0 0,1 0-1 0 0,2 3 0 0 0,-3-4-10 0 0,5 9 31 0 0,-1 0 1 0 0,0 1-1 0 0,0-1 0 0 0,-1 1 0 0 0,5 16 1 0 0,-6-18-34 0 0,37 101 384 0 0,-35-99-351 0 0,1-1 1 0 0,0 1-1 0 0,1-1 0 0 0,0-1 1 0 0,1 0-1 0 0,0 0 0 0 0,0 0 1 0 0,1-1-1 0 0,0 0 0 0 0,1-1 0 0 0,-1 0 1 0 0,22 12-1 0 0,-28-18-33 0 0,0 1 0 0 0,0-1-1 0 0,0 1 1 0 0,0-1 0 0 0,0 0 0 0 0,1 0-1 0 0,-1-1 1 0 0,0 1 0 0 0,0-1 0 0 0,1 1-1 0 0,-1-1 1 0 0,1 0 0 0 0,-1 0 0 0 0,0 0 0 0 0,1-1-1 0 0,-1 1 1 0 0,0-1 0 0 0,0 0 0 0 0,1 0-1 0 0,-1 0 1 0 0,0 0 0 0 0,0-1 0 0 0,0 1-1 0 0,0-1 1 0 0,4-3 0 0 0,2-2 48 0 0,-1 0-1 0 0,-1 0 1 0 0,1-1-1 0 0,-1 0 1 0 0,0 0-1 0 0,-1-1 1 0 0,0 0-1 0 0,0 0 1 0 0,-1-1-1 0 0,0 1 1 0 0,4-15-1 0 0,-2 5 56 0 0,-2 0-1 0 0,0 0 1 0 0,-1-1 0 0 0,-1 0-1 0 0,1-26 1 0 0,-3 37-122 0 0,-1 0 0 0 0,-1 0 0 0 0,1-1 0 0 0,-2 1 0 0 0,1 0 0 0 0,-1 0 0 0 0,0 0 0 0 0,-6-12 0 0 0,7 18 0 0 0,-1 0 0 0 0,1 0 0 0 0,-1-1 0 0 0,0 2 0 0 0,0-1 0 0 0,-1 0 0 0 0,1 0 0 0 0,0 1 0 0 0,-1-1 0 0 0,0 1 0 0 0,1 0 0 0 0,-1 0 0 0 0,0 0 0 0 0,0 0 0 0 0,0 0 0 0 0,-1 0 0 0 0,1 1 0 0 0,0 0 0 0 0,-1 0 0 0 0,1 0 0 0 0,0 0 0 0 0,-1 0 0 0 0,0 1 0 0 0,-4-1 0 0 0,4 1 0 0 0,-1 0 0 0 0,1 0 0 0 0,-1 0 0 0 0,1 1 0 0 0,-1-1 0 0 0,1 1 0 0 0,0 0 0 0 0,-1 1 0 0 0,1-1 0 0 0,0 1 0 0 0,0-1 0 0 0,0 1 0 0 0,-5 4 0 0 0,4-2 0 0 0,0-1 0 0 0,0 1 0 0 0,1 1 0 0 0,0-1 0 0 0,0 1 0 0 0,0 0 0 0 0,0-1 0 0 0,-5 12 0 0 0,3-3 0 0 0,0 1 0 0 0,1 0 0 0 0,0 1 0 0 0,1-1 0 0 0,1 1 0 0 0,0 0 0 0 0,0 16 0 0 0,1-7 0 0 0,1 0 0 0 0,2-1 0 0 0,2 25 0 0 0,-1-38 0 0 0,-1 1 0 0 0,2-1 0 0 0,0 1 0 0 0,0-1 0 0 0,1 0 0 0 0,0 0 0 0 0,0 0 0 0 0,1-1 0 0 0,7 10 0 0 0,-11-17 0 0 0,1 0 0 0 0,0 0 0 0 0,0 0 0 0 0,0 0 0 0 0,1 0 0 0 0,3 2 0 0 0,8 2 0 0 0,-9-8 0 0 0,-3 1 0 0 0,1-1 0 0 0,1 1 0 0 0,0-1 0 0 0,-1 0 0 0 0,1-1 0 0 0,-1 1 0 0 0,1-1 0 0 0,-1 1 0 0 0,0-1 0 0 0,0 0 0 0 0,-1 0 0 0 0,1 0 0 0 0,0 0 0 0 0,-1-1 0 0 0,0 1 0 0 0,0-1 0 0 0,0 1 0 0 0,2-8 0 0 0,3-6 0 0 0,-2-1 0 0 0,6-31 0 0 0,-3 13 0 0 0,2-5 0 0 0,-10 41 0 0 0,0 0 0 0 0,1-1 0 0 0,-1 1 0 0 0,0 0 0 0 0,0-1 0 0 0,0 1 0 0 0,0-1 0 0 0,0 1 0 0 0,0 0 0 0 0,0-1 0 0 0,1 1 0 0 0,-1 0 0 0 0,0 0 0 0 0,0-1 0 0 0,0 1 0 0 0,1 0 0 0 0,-1-1 0 0 0,0 1 0 0 0,0 0 0 0 0,1 0 0 0 0,-1 0 0 0 0,0-1 0 0 0,1 1 0 0 0,-1 0 0 0 0,0 0 0 0 0,0 0 0 0 0,1 0 0 0 0,0-1 0 0 0,2 3 0 0 0,3 4 0 0 0,1 6 0 0 0,0 2 0 0 0,-1-1 0 0 0,6 19 0 0 0,2 5 0 0 0,2 2 0 0 0,-7-9 0 0 0,-5-22-49 0 0,-3-7-207 0 0,2 2-332 0 0,-2-2 496 0 0,-1-1 1 0 0,1 1 0 0 0,-1-1-1 0 0,1 1 1 0 0,0-1 0 0 0,-1 1-1 0 0,1-1 1 0 0,-1 1 0 0 0,1-1-1 0 0,0 1 1 0 0,0-1 0 0 0,-1 0-1 0 0,1 0 1 0 0,0 1 0 0 0,-1-1-1 0 0,1 0 1 0 0,1 0 0 0 0,2 0-668 0 0,1-1 1 0 0,-1 0 0 0 0,0 0-1 0 0,0-1 1 0 0,0 1 0 0 0,4-3-1 0 0,13-11-9395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2 394 17679 0 0,'-1'-24'795'0'0,"0"0"0"0"0,2 0-1 0 0,0 0 1 0 0,2 0 0 0 0,1 0-1 0 0,1 1 1 0 0,1-1-1 0 0,0 1 1 0 0,2 0 0 0 0,1 1-1 0 0,1 0 1 0 0,1 1 0 0 0,21-34-1 0 0,-29 52-714 0 0,-1 0-1 0 0,0 0 0 0 0,1 1 0 0 0,-1-1 0 0 0,1 1 0 0 0,0-1 1 0 0,-1 1-1 0 0,1 0 0 0 0,0 0 0 0 0,1 0 0 0 0,-1 1 0 0 0,0-1 0 0 0,0 1 1 0 0,1 0-1 0 0,-1-1 0 0 0,1 2 0 0 0,-1-1 0 0 0,1 0 0 0 0,0 1 1 0 0,-1-1-1 0 0,1 1 0 0 0,-1 0 0 0 0,1 0 0 0 0,0 1 0 0 0,-1-1 1 0 0,5 2-1 0 0,-3-1 28 0 0,0 1 0 0 0,1 0 1 0 0,-1 0-1 0 0,0 1 1 0 0,0-1-1 0 0,0 1 0 0 0,0 0 1 0 0,0 0-1 0 0,-1 1 0 0 0,0-1 1 0 0,1 1-1 0 0,-1 0 1 0 0,-1 1-1 0 0,1-1 0 0 0,0 0 1 0 0,2 6-1 0 0,0 2-107 0 0,0-1 0 0 0,-1 1 0 0 0,-1 0 0 0 0,0 0 0 0 0,0 0 0 0 0,2 20 0 0 0,-3-12 0 0 0,-2 1 0 0 0,0-1 0 0 0,-2 29 0 0 0,-2 52 0 0 0,2-16 0 0 0,0 115-2788 0 0,4-155 326 0 0,3-1 0 0 0,15 64-1 0 0,-11-65-7258 0 0</inkml:trace>
  <inkml:trace contextRef="#ctx0" brushRef="#br0" timeOffset="1">731 1740 27903 0 0,'0'0'2480'0'0,"-4"6"-1984"0"0,1 2-400 0 0,-2-1-96 0 0,1 0 1240 0 0,-2 2-800 0 0,0 1-352 0 0,0 1-64 0 0,3-1-24 0 0,3-1 0 0 0,-1-2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11631 0 0,'0'0'1390'0'0,"1"1"-1343"0"0,-1 0 1 0 0,0 0-1 0 0,1 0 0 0 0,-1 0 1 0 0,1 0-1 0 0,0-1 1 0 0,-1 1-1 0 0,1 0 1 0 0,0 0-1 0 0,-1-1 1 0 0,3 2-1 0 0,0 0 401 0 0,1-1 1 0 0,-1 0-1 0 0,1 0 0 0 0,0 0 1 0 0,0-1-1 0 0,-1 1 1 0 0,1-1-1 0 0,0 0 0 0 0,6 0 1 0 0,38-7 2026 0 0,-31 4-1881 0 0,315-42 4572 0 0,2 25-2896 0 0,-111 22-1144 0 0,80-1 40 0 0,-98 0-374 0 0,214 28 0 0 0,53 15-600 0 0,-335-39-132 0 0,201-19 0 0 0,15-33-60 0 0,87-7 0 0 0,-434 53 0 0 0,101-7 0 0 0,139 7 0 0 0,-189 5 0 0 0,648 63 0 0 0,-591-52 0 0 0,154 23 0 0 0,-1 21 0 0 0,-55 7-181 0 0,108 29-377 0 0,-316-94 571 0 0,15 3-1984 0 0,0-2-5235 0 0,-4-3-2627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8951 0 0,'0'0'1212'0'0,"9"11"4234"0"0,19 22 491 0 0,-17-21-4778 0 0,0 1 1 0 0,10 16-1 0 0,96 159 3908 0 0,-95-152-4671 0 0,-16-24-228 0 0,2 0 0 0 0,-1 0 0 0 0,1 0 0 0 0,1-2 0 0 0,12 13 0 0 0,-21-22-203 0 0,1 0 0 0 0,-1-1 0 0 0,1 1-1 0 0,-1-1 1 0 0,1 1 0 0 0,-1-1 0 0 0,1 1 0 0 0,0-1 0 0 0,-1 1 0 0 0,1-1-1 0 0,0 0 1 0 0,-1 1 0 0 0,1-1 0 0 0,0 0 0 0 0,-1 0 0 0 0,1 1 0 0 0,0-1-1 0 0,0 0 1 0 0,-1 0 0 0 0,1 0 0 0 0,0 0 0 0 0,0 0 0 0 0,-1 0 0 0 0,1 0-1 0 0,0 0 1 0 0,0 0 0 0 0,0-1 0 0 0,1 1-217 0 0,-1-1-4 0 0,0 0 0 0 0,0 0 0 0 0,0 0 0 0 0,0 0 0 0 0,0 0 0 0 0,-1 0 0 0 0,1 0 0 0 0,0 0 0 0 0,0 0 0 0 0,-1 0 0 0 0,1 0 0 0 0,-1-1 0 0 0,1 1 0 0 0,-1 0 0 0 0,1-1 0 0 0,-1-1 0 0 0,1-3-710 0 0,0 1-1 0 0,-1 0 1 0 0,0-1 0 0 0,-1 1-1 0 0,1 0 1 0 0,-1-1-1 0 0,0 1 1 0 0,0 0 0 0 0,0-1-1 0 0,-5-8 1 0 0,1-2-2853 0 0,1-1-1176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2759 0 0,'-1'1'6279'0'0,"-9"18"-2562"0"0,1 0 0 0 0,-10 32 0 0 0,3-6-1322 0 0,-37 76 1540 0 0,-1-5-842 0 0,8-32-1737 0 0,43-78-1281 0 0,2-5-80 0 0,19-16-13194 0 0,-7 3 6767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5 242 7599 0 0,'0'1'583'0'0,"-3"31"876"0"0,1-7 1438 0 0,8 52 4996 0 0,-2 9-4449 0 0,-3-40-2216 0 0,0-17-780 0 0,-1-17-416 0 0,0 1 0 0 0,1 0 0 0 0,4 17 0 0 0,-4-26-115 0 0,2 9-1182 0 0,-3-13 1064 0 0</inkml:trace>
  <inkml:trace contextRef="#ctx0" brushRef="#br0" timeOffset="1">66 1 7367 0 0,'-6'1'656'0'0,"5"-2"-528"0"0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7423 0 0,'0'0'575'0'0,"9"-4"724"0"0,12-1 1624 0 0,32-5-1 0 0,-1 7-2407 0 0,-48 2-481 0 0,1 1 1 0 0,-1 1 0 0 0,0-1-1 0 0,0 1 1 0 0,1 0 0 0 0,6 2-1 0 0,-9-3 332 0 0,-1 1-160 0 0,3 3 20 0 0,-1 0-1 0 0,0-1 1 0 0,1 1 0 0 0,-1 0-1 0 0,-1 1 1 0 0,1-1-1 0 0,0 0 1 0 0,-1 1-1 0 0,0-1 1 0 0,0 1-1 0 0,-1 0 1 0 0,1 0 0 0 0,-1 0-1 0 0,0 0 1 0 0,0 7-1 0 0,1 11 444 0 0,-1 0 0 0 0,-2 27 0 0 0,0-25-390 0 0,1-14-130 0 0,-2 27 746 0 0,2 1 0 0 0,10 68 0 0 0,-4-84 127 0 0,-5-22-654 0 0,12 4 590 0 0,-12-5-919 0 0,0 0 0 0 0,0 0 0 0 0,1 0 0 0 0,-1 0 0 0 0,0 0 0 0 0,0-1 0 0 0,0 1 0 0 0,0-1 0 0 0,0 1 0 0 0,0 0 0 0 0,0-1 0 0 0,0 0 0 0 0,0 1 0 0 0,0-1 0 0 0,0 0 0 0 0,0 1 0 0 0,0-1 0 0 0,-1 0 0 0 0,1 0 0 0 0,1-1 0 0 0,13-22 450 0 0,-11 18-370 0 0,62-126 363 0 0,-29 51-324 0 0,-24 54-151 0 0,-4 9 17 0 0,0 0-1 0 0,1 1 1 0 0,13-19-1 0 0,-22 35 121 0 0,0 3-71 0 0,0-1 0 0 0,0 0 0 0 0,0 0 0 0 0,0 1-1 0 0,0-1 1 0 0,-1 1 0 0 0,1-1 0 0 0,-1 1 0 0 0,2 2-1 0 0,0 66 1347 0 0,0 41-715 0 0,0-86-648 0 0,-3-21-56 0 0,1 0 0 0 0,7 13 0 0 0,5 0-135 0 0,-11-16-565 0 0,13 0-2429 0 0,-1-2-4049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13391 0 0,'0'0'1027'0'0,"1"1"-670"0"0,2 6 156 0 0,-1 0 0 0 0,1 1 0 0 0,-1-1 0 0 0,0 1 0 0 0,-1-1 0 0 0,0 1-1 0 0,0 0 1 0 0,0-1 0 0 0,-1 1 0 0 0,-1 0 0 0 0,0 8 0 0 0,-3 12 423 0 0,-14 47 0 0 0,14-64-532 0 0,-31 95 1596 0 0,15-48-467 0 0,5-14-74 0 0,28-86-529 0 0,-4 12-888 0 0,1 0 1 0 0,17-34-1 0 0,-22 53-16 0 0,10-18-60 0 0,22-31 1 0 0,-33 53 80 0 0,2 0 1 0 0,-1 0-1 0 0,1 1 1 0 0,0-1-1 0 0,1 1 1 0 0,-1 1-1 0 0,1-1 0 0 0,1 1 1 0 0,8-5-1 0 0,-15 9 72 0 0,-1 1-105 0 0,1 0-1 0 0,-1 0 1 0 0,0 0 0 0 0,1 0-1 0 0,-1 0 1 0 0,0 0 0 0 0,1 0 0 0 0,-1 0-1 0 0,1 0 1 0 0,-1 0 0 0 0,0 0-1 0 0,1 0 1 0 0,-1 0 0 0 0,0 0-1 0 0,1 0 1 0 0,-1 0 0 0 0,0 0-1 0 0,0 0 1 0 0,1 0 0 0 0,-1 1-1 0 0,0-1 1 0 0,1 0 0 0 0,-1 0 0 0 0,0 0-1 0 0,0 1 1 0 0,1-1 0 0 0,-1 0-1 0 0,0 0 1 0 0,0 1 0 0 0,1-1-1 0 0,-1 0 1 0 0,0 0 0 0 0,0 1-1 0 0,0-1 1 0 0,0 0 0 0 0,1 1-1 0 0,-1-1 1 0 0,0 0 0 0 0,0 1 0 0 0,0 0-1 0 0,7 13 266 0 0,-6-7-192 0 0,1 0 1 0 0,-1 0-1 0 0,0 0 1 0 0,-1 0-1 0 0,1 0 0 0 0,-2 8 1 0 0,-5 44 681 0 0,5-56-710 0 0,-4 29 270 0 0,2-20-289 0 0,1 0 1 0 0,0 0-1 0 0,1 1 0 0 0,1-1 0 0 0,0 14 1 0 0,2-15 11 0 0,3-3-4 0 0,-4-7-48 0 0,0 0 0 0 0,0-1 1 0 0,0 1-1 0 0,0 0 0 0 0,0-1 0 0 0,0 1 1 0 0,-1-1-1 0 0,1 0 0 0 0,0 1 1 0 0,0-1-1 0 0,0 0 0 0 0,1 1 1 0 0,-1-1-1 0 0,0 0 0 0 0,0 0 0 0 0,0 0 1 0 0,0 0-1 0 0,0 0 0 0 0,0 0 1 0 0,0 0-1 0 0,0 0 0 0 0,0-1 0 0 0,0 1 1 0 0,0 0-1 0 0,0 0 0 0 0,0-1 1 0 0,0 1-1 0 0,0-1 0 0 0,0 1 1 0 0,0-1-1 0 0,0 1 0 0 0,0-1 0 0 0,-1 0 1 0 0,1 0-1 0 0,0 1 0 0 0,0-1 1 0 0,-1 0-1 0 0,2-1 0 0 0,3-4 0 0 0,1-1-1 0 0,-2 0 1 0 0,9-15-1 0 0,-9 15 1 0 0,32-61 0 0 0,-17 31 0 0 0,42-61 0 0 0,-51 89 0 0 0,-10 9 0 0 0,1-1 0 0 0,0 1 0 0 0,0 0 0 0 0,-1 0 0 0 0,1-1 0 0 0,0 1 0 0 0,-1 0 0 0 0,1 0 0 0 0,0 0 0 0 0,0 0 0 0 0,0 0 0 0 0,-1 0 0 0 0,1 0 0 0 0,0 0 0 0 0,0 0 0 0 0,-1 0 0 0 0,1 1 0 0 0,0-1 0 0 0,-1 0 0 0 0,1 0 0 0 0,0 1 0 0 0,0-1 0 0 0,-1 0 0 0 0,1 1 0 0 0,-1-1 0 0 0,1 1 0 0 0,0-1 0 0 0,-1 1 0 0 0,1-1 0 0 0,-1 1 0 0 0,1 0 0 0 0,12 12 0 0 0,-11-7 0 0 0,-1-2 0 0 0,5 12 0 0 0,-1 0 0 0 0,4 20 0 0 0,4 12 0 0 0,-4-24 301 0 0,-3-17-554 0 0,-1-2-1251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210 101 12119 0 0,'-2'-5'337'0'0,"1"3"-253"0"0,0 0 0 0 0,1 0 0 0 0,-1 0 0 0 0,1 0 0 0 0,0-1 0 0 0,0 1 0 0 0,0 0 0 0 0,0 0-1 0 0,0 0 1 0 0,0-3 0 0 0,0 0 17 0 0,0 1 0 0 0,-1-1 0 0 0,0 0-1 0 0,-2-7 1 0 0,0-1 383 0 0,2 12-354 0 0,0 0 0 0 0,1 0 0 0 0,-1-1 0 0 0,0 1-1 0 0,0 0 1 0 0,0 0 0 0 0,0 0 0 0 0,0 0 0 0 0,0 0-1 0 0,0 1 1 0 0,0-1 0 0 0,0 0 0 0 0,-1 0 0 0 0,1 1-1 0 0,0-1 1 0 0,-3 0 0 0 0,-2-2 630 0 0,5 2-677 0 0,-1 0 1 0 0,1 0-1 0 0,-1 0 0 0 0,0 1 0 0 0,1-1 1 0 0,-1 1-1 0 0,0-1 0 0 0,1 1 1 0 0,-1 0-1 0 0,0-1 0 0 0,1 1 1 0 0,-1 0-1 0 0,0 0 0 0 0,0 0 1 0 0,1 0-1 0 0,-1 1 0 0 0,0-1 1 0 0,0 0-1 0 0,1 1 0 0 0,-1-1 1 0 0,1 1-1 0 0,-1 0 0 0 0,0-1 1 0 0,-2 3-1 0 0,-1 1 397 0 0,-1 0 0 0 0,0 1 1 0 0,1 0-1 0 0,-9 10 0 0 0,1 0 565 0 0,2-4 103 0 0,0 1 0 0 0,-14 22 0 0 0,20-27-735 0 0,1 0-1 0 0,0 0 0 0 0,1 0 1 0 0,0 1-1 0 0,0-1 0 0 0,-4 16 1 0 0,6-5 542 0 0,1-17-906 0 0,0-1 1 0 0,0 1 0 0 0,0 0 0 0 0,0 0 0 0 0,0 0 0 0 0,0-1 0 0 0,0 1-1 0 0,1 0 1 0 0,-1 0 0 0 0,0-1 0 0 0,0 1 0 0 0,1 0 0 0 0,-1 0 0 0 0,1-1-1 0 0,-1 1 1 0 0,0 0 0 0 0,1-1 0 0 0,-1 1 0 0 0,2 1 0 0 0,0-2-32 0 0,0 1 1 0 0,0-1 0 0 0,0 0 0 0 0,0 1 0 0 0,0-1-1 0 0,0 0 1 0 0,0 0 0 0 0,0 0 0 0 0,0-1 0 0 0,0 1-1 0 0,1 0 1 0 0,-1-1 0 0 0,0 1 0 0 0,-1-1 0 0 0,1 0-1 0 0,0 0 1 0 0,0 0 0 0 0,0 0 0 0 0,0 0 0 0 0,2-2-1 0 0,2 0 28 0 0,-1-1 0 0 0,0 0 0 0 0,1-1-1 0 0,-2 0 1 0 0,6-5 0 0 0,1-6-61 0 0,-9 13 5 0 0,0 0 0 0 0,0 0 0 0 0,0 0 0 0 0,0 0 0 0 0,0 0 0 0 0,1 1 0 0 0,-1-1 0 0 0,5-2 0 0 0,10-7-95 0 0,-13 8 81 0 0,1 0 0 0 0,0 1 0 0 0,0 0 1 0 0,0 0-1 0 0,0 0 0 0 0,11-3 0 0 0,-15 6 310 0 0,8 8 157 0 0,-7-6-410 0 0,0 1-1 0 0,0-1 1 0 0,0 1-1 0 0,0 0 1 0 0,-1 0-1 0 0,1-1 1 0 0,-1 1-1 0 0,0 0 1 0 0,0 0-1 0 0,1 4 1 0 0,-1-4-11 0 0,-1 0 0 0 0,1 0 0 0 0,0 0 0 0 0,1 0 0 0 0,-1 0 0 0 0,0-1 0 0 0,1 1 0 0 0,0 0 0 0 0,-1-1 0 0 0,4 4 0 0 0,10 7-22 0 0,-4-8 0 0 0,-7-7 0 0 0,-3 2 0 0 0,17-4-947 0 0,-12 3-669 0 0,0 0 0 0 0,0 0 0 0 0,0-1-1 0 0,6-3 1 0 0,1-1-8580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29 4519 0 0,'-42'-28'347'0'0,"55"70"525"0"0,-9-24-361 0 0,3 17 1736 0 0,-2 1 0 0 0,-1-1 1 0 0,-1 47-1 0 0,-28 210-593 0 0,19-243-1547 0 0,5-38-211 0 0,-2 10-288 0 0,1-1 1 0 0,1 1-1 0 0,1-1 0 0 0,1 1 0 0 0,4 28 1 0 0,-5-49 273 0 0,0 0 0 0 0,0 0 0 0 0,0 1 0 0 0,0-1 0 0 0,0 0 0 0 0,0 1 0 0 0,0-1 0 0 0,0 0 0 0 0,0 0 0 0 0,0 1 0 0 0,0-1 0 0 0,0 0 0 0 0,1 1 0 0 0,-1-1 0 0 0,0 0 0 0 0,0 0 0 0 0,0 0 0 0 0,0 1 0 0 0,1-1 0 0 0,-1 0 0 0 0,0 0 0 0 0,0 1 0 0 0,1-1 0 0 0,-1 0 0 0 0,0 0 0 0 0,0 0 0 0 0,1 0 0 0 0,-1 0 0 0 0,0 1 0 0 0,0-1 0 0 0,1 0 0 0 0,-1 0 0 0 0,0 0 0 0 0,1 0 0 0 0,-1 0 0 0 0,0 0 0 0 0,0 0 0 0 0,1 0 0 0 0,-1 0 0 0 0,0 0 0 0 0,1 0 0 0 0,-1 0 0 0 0,6-6-3994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2303 0 0,'1'-2'218'0'0,"0"-1"0"0"0,0 1 0 0 0,0 0 0 0 0,0 0 0 0 0,0 0-1 0 0,1 0 1 0 0,-1 1 0 0 0,0-1 0 0 0,1 0 0 0 0,0 0 0 0 0,-1 1-1 0 0,1-1 1 0 0,0 1 0 0 0,0 0 0 0 0,0-1 0 0 0,0 1 0 0 0,3-2-1 0 0,14-10 2084 0 0,-15 10-1855 0 0,1-1 0 0 0,0 1 0 0 0,-1 0 0 0 0,1 0 0 0 0,0 1 0 0 0,0-1 0 0 0,0 1 0 0 0,11-3 0 0 0,-6 3 171 0 0,0 0 0 0 0,0 1 0 0 0,20-1 0 0 0,-23 2-455 0 0,-1 1 0 0 0,1-1-1 0 0,-1 1 1 0 0,1 1 0 0 0,-1-1-1 0 0,0 1 1 0 0,1 0-1 0 0,-1 1 1 0 0,0-1 0 0 0,0 1-1 0 0,-1 0 1 0 0,1 1 0 0 0,-1-1-1 0 0,1 1 1 0 0,-1 0 0 0 0,0 1-1 0 0,-1-1 1 0 0,1 1 0 0 0,-1 0-1 0 0,0 0 1 0 0,0 0 0 0 0,0 1-1 0 0,-1-1 1 0 0,0 1 0 0 0,0 0-1 0 0,0 0 1 0 0,-1 0 0 0 0,3 10-1 0 0,-3-8 19 0 0,-1 1-1 0 0,0-1 0 0 0,0 1 1 0 0,-1-1-1 0 0,0 1 0 0 0,0 0 1 0 0,-1-1-1 0 0,0 1 0 0 0,-1-1 1 0 0,0 0-1 0 0,0 1 1 0 0,0-1-1 0 0,-1 0 0 0 0,-1 0 1 0 0,-4 8-1 0 0,-5 7 145 0 0,0-1 0 0 0,-2-1 1 0 0,-30 35-1 0 0,22-32-180 0 0,-34 30 1 0 0,31-36-106 0 0,25-18-55 0 0,0 1-1 0 0,0-1 0 0 0,0 0 1 0 0,0 1-1 0 0,-1-1 0 0 0,1 0 0 0 0,0 1 1 0 0,0-1-1 0 0,0 0 0 0 0,0 0 1 0 0,-1 0-1 0 0,1 0-11 0 0,1 0 0 0 0,-1 0 0 0 0,1 0 1 0 0,-1-1-1 0 0,1 1 0 0 0,0 0 0 0 0,-1 0 0 0 0,1 0 0 0 0,0-1 1 0 0,-1 1-1 0 0,1 0 0 0 0,0-1 0 0 0,-1 1 0 0 0,1 0 0 0 0,0 0 1 0 0,-1-1-1 0 0,1 1 0 0 0,0 0 0 0 0,0-1 0 0 0,-1 1 1 0 0,1-1-1 0 0,0 1 0 0 0,0 0 0 0 0,0-1 0 0 0,0 1 0 0 0,0-1 1 0 0,0 1-1 0 0,-1-1 0 0 0,1 1 0 0 0,1-9-1629 0 0,4 1-3544 0 0,4 0-1817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54 11375 0 0,'0'0'547'0'0,"0"2"-236"0"0,1 2-227 0 0,-1 0 0 0 0,0 0 0 0 0,0 1 1 0 0,0-1-1 0 0,0 0 0 0 0,-1 0 0 0 0,0 0 1 0 0,1 0-1 0 0,-1 0 0 0 0,-1 0 0 0 0,1-1 1 0 0,-1 1-1 0 0,1 0 0 0 0,-1 0 0 0 0,-3 3 1 0 0,1 1 667 0 0,0 0 0 0 0,1-1 1 0 0,-1 1-1 0 0,2 1 0 0 0,-1-1 1 0 0,-1 15-1 0 0,3-19-636 0 0,1 0-1 0 0,0 1 0 0 0,0-1 0 0 0,1 0 1 0 0,-1 0-1 0 0,1 0 0 0 0,0 0 1 0 0,0 0-1 0 0,0 0 0 0 0,1-1 0 0 0,-1 1 1 0 0,1 0-1 0 0,0-1 0 0 0,0 1 1 0 0,0-1-1 0 0,1 1 0 0 0,-1-1 1 0 0,6 5-1 0 0,-7-7-19 0 0,0 0 0 0 0,-1-1 0 0 0,1 1 0 0 0,0-1 1 0 0,0 1-1 0 0,0-1 0 0 0,0 0 0 0 0,0 1 0 0 0,-1-1 0 0 0,1 0 0 0 0,0 1 1 0 0,0-1-1 0 0,0 0 0 0 0,0 0 0 0 0,2 0 0 0 0,2 1 268 0 0,2 1-152 0 0,0 0-1 0 0,0-1 0 0 0,0 0 1 0 0,0 0-1 0 0,0-1 0 0 0,1 0 0 0 0,-1 0 1 0 0,0 0-1 0 0,0-1 0 0 0,0 0 1 0 0,0 0-1 0 0,0-1 0 0 0,0 0 0 0 0,10-5 1 0 0,-8 4-187 0 0,1-2 1 0 0,-2 1 0 0 0,1-1-1 0 0,-1 0 1 0 0,1-1-1 0 0,-1 0 1 0 0,-1 0-1 0 0,1-1 1 0 0,-1 0 0 0 0,0 0-1 0 0,-1 0 1 0 0,0-1-1 0 0,0 0 1 0 0,-1-1 0 0 0,6-10-1 0 0,-9 16-36 0 0,0-1 0 0 0,0 1-1 0 0,-1 0 1 0 0,0 0 0 0 0,0 0 0 0 0,0-1-1 0 0,0 1 1 0 0,0-1 0 0 0,-1 1 0 0 0,1-1-1 0 0,-1 1 1 0 0,0-1 0 0 0,0 1 0 0 0,0-1 0 0 0,-1 1-1 0 0,1-1 1 0 0,-1 1 0 0 0,0 0 0 0 0,0-1-1 0 0,0 1 1 0 0,0 0 0 0 0,0-1 0 0 0,-1 1-1 0 0,0 0 1 0 0,1 0 0 0 0,-1 0 0 0 0,-3-2-1 0 0,-1-2-58 0 0,0 0-1 0 0,-1 1 0 0 0,0 0 1 0 0,0 1-1 0 0,-1-1 0 0 0,1 1 1 0 0,-1 1-1 0 0,0-1 0 0 0,-10-2 1 0 0,14 4-271 0 0,-1 1-479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24 5383 0 0,'0'-24'1855'0'0,"-8"48"4198"0"0,2-6-3988 0 0,0 1 0 0 0,-4 30 1 0 0,9-44-1928 0 0,1 0 0 0 0,-1 0 1 0 0,1-1-1 0 0,0 1 1 0 0,0 0-1 0 0,1 0 1 0 0,-1 0-1 0 0,1 0 1 0 0,0-1-1 0 0,1 1 1 0 0,-1 0-1 0 0,1-1 1 0 0,0 1-1 0 0,0-1 1 0 0,0 0-1 0 0,4 6 0 0 0,-2-7-76 0 0,-1 1-1 0 0,1-1 1 0 0,0 0-1 0 0,0 0 0 0 0,0 0 1 0 0,1 0-1 0 0,-1-1 0 0 0,1 0 1 0 0,-1 0-1 0 0,1 0 0 0 0,8 2 1 0 0,-2-1 56 0 0,0-1 0 0 0,1 0 0 0 0,-1-1 0 0 0,12 0 0 0 0,34-2-118 0 0,-48 2 14 0 0,-11 1 21 0 0,-6 2 57 0 0,3-1-50 0 0,-8 3 83 0 0,0 0 0 0 0,-27 7-1 0 0,-70 13 1091 0 0,107-25-1120 0 0,1-1 0 0 0,-1 1 0 0 0,1-1 0 0 0,-1 0 0 0 0,1 0 0 0 0,-1 0 0 0 0,1-1 0 0 0,-1 1 0 0 0,1-1 0 0 0,-1 1 0 0 0,1-1 0 0 0,-3-1 0 0 0,-10-7 101 0 0,5-5-175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15807 0 0,'1'2'144'0'0,"0"-1"0"0"0,0 0 0 0 0,0 1 0 0 0,-1-1 0 0 0,1 1 0 0 0,0-1 0 0 0,-1 1 0 0 0,0-1 0 0 0,1 1 0 0 0,-1 0 0 0 0,0-1 0 0 0,0 1 0 0 0,1 3 0 0 0,-1 1 355 0 0,31 123 4569 0 0,3 21-1535 0 0,-21-80-2966 0 0,89 542 2393 0 0,7-55-2637 0 0,-107-549-406 0 0,0 0-562 0 0,0 0 1 0 0,-1 0-1 0 0,0 0 0 0 0,-1 0 1 0 0,0 0-1 0 0,-1 14 1 0 0,-4-11-1544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7111 0 0,'0'0'548'0'0,"7"-4"563"0"0,-5 4-912 0 0,-1 0 0 0 0,1 0-1 0 0,0 1 1 0 0,-1-1 0 0 0,1 1-1 0 0,0-1 1 0 0,-1 1 0 0 0,1 0 0 0 0,0 0-1 0 0,-1 0 1 0 0,1 0 0 0 0,-1 0 0 0 0,1 0-1 0 0,-1 0 1 0 0,0 0 0 0 0,0 0 0 0 0,1 1-1 0 0,-1-1 1 0 0,0 0 0 0 0,0 1 0 0 0,1 1-1 0 0,3 5 142 0 0,-1 0-1 0 0,7 18 0 0 0,-7-16-229 0 0,8 26 548 0 0,0 0 0 0 0,-3 0 0 0 0,-1 1 0 0 0,-1 0 0 0 0,1 52 0 0 0,-12 190 4163 0 0,2-251-4598 0 0,-9 209 487 0 0,11-228-1908 0 0,-1-3-4481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10 124 11575 0 0,'-9'-5'2200'0'0,"9"1"1157"0"0,0 3-3190 0 0,1 1 1 0 0,0-1-1 0 0,-1 1 0 0 0,1-1 1 0 0,0 1-1 0 0,-1 0 0 0 0,1-1 1 0 0,0 1-1 0 0,-1 0 0 0 0,1-1 1 0 0,0 1-1 0 0,0 0 1 0 0,-1 0-1 0 0,1 0 0 0 0,0 0 1 0 0,0 0-1 0 0,0 0 0 0 0,-1 0 1 0 0,2 0-1 0 0,1 0 58 0 0,0 0 0 0 0,1 0 0 0 0,-1-1-1 0 0,0 1 1 0 0,0-1 0 0 0,0 0 0 0 0,0 0 0 0 0,-1 0-1 0 0,5-2 1 0 0,20-6 822 0 0,18-3 376 0 0,-8 2-453 0 0,-24 6-537 0 0,21-8 0 0 0,11-3 92 0 0,-8 1-158 0 0,-28 10-292 0 0,0 0 1 0 0,13-3-1 0 0,-7 4-378 0 0,25-4-479 0 0,-13 8-6721 0 0,-11 2-917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13127 0 0,'4'1'304'0'0,"0"-1"0"0"0,-1 1 0 0 0,1-1 0 0 0,0 0 0 0 0,-1 0 0 0 0,1 0 0 0 0,0 0 0 0 0,-1 0 0 0 0,7-2 0 0 0,17-2 1818 0 0,-22 4-1835 0 0,1-2 0 0 0,0 1 0 0 0,-1 0 0 0 0,1-1 0 0 0,-1 0 1 0 0,0-1-1 0 0,10-4 0 0 0,2-2 53 0 0,-12 7-212 0 0,0-1 1 0 0,0 0-1 0 0,0-1 1 0 0,8-7-1 0 0,-9 7-29 0 0,0 1 0 0 0,0 0 0 0 0,0 0 0 0 0,1 0 0 0 0,-1 1-1 0 0,0-1 1 0 0,7-2 0 0 0,-1 1 0 0 0,-1 0 0 0 0,0-1 0 0 0,0 0 0 0 0,-1-1 0 0 0,1 0 0 0 0,-1 0 0 0 0,9-10 0 0 0,-13 12-87 0 0,0-1 1 0 0,0 1-1 0 0,-1-1 0 0 0,6-9 0 0 0,1-10 7 0 0,-10 23-16 0 0,0 0-1 0 0,1 0 1 0 0,-1 0-1 0 0,0 0 1 0 0,0-1 0 0 0,0 1-1 0 0,0 0 1 0 0,0 0-1 0 0,0-1 1 0 0,0 1-1 0 0,0-2 1 0 0,-1 2 4 0 0,1 0 1 0 0,-1 0-1 0 0,1 0 0 0 0,-1 0 1 0 0,1 0-1 0 0,-1 0 0 0 0,0 0 1 0 0,1 0-1 0 0,-1 0 0 0 0,0 0 1 0 0,0 0-1 0 0,0 0 0 0 0,0 1 0 0 0,0-1 1 0 0,-2-1-1 0 0,0 1 14 0 0,-1-1 0 0 0,1 1 1 0 0,-1-1-1 0 0,0 1 0 0 0,0 0 0 0 0,-4 0 0 0 0,2 1-6 0 0,0 0 0 0 0,0 0 0 0 0,0 1 0 0 0,0-1 0 0 0,0 1 0 0 0,0 1 0 0 0,1-1 0 0 0,-1 1 0 0 0,0 0 0 0 0,1 1 0 0 0,-10 4 0 0 0,-14 6 165 0 0,22-10-97 0 0,-1 1-1 0 0,0 0 1 0 0,1 0 0 0 0,0 0-1 0 0,0 1 1 0 0,0 0 0 0 0,1 1-1 0 0,0 0 1 0 0,0 0 0 0 0,0 0-1 0 0,0 0 1 0 0,1 1 0 0 0,-7 12-1 0 0,4-5 264 0 0,1 1-1 0 0,0 0 1 0 0,1 0-1 0 0,1 0 1 0 0,1 1 0 0 0,-4 19-1 0 0,5-21 7 0 0,1 1 0 0 0,1-1 0 0 0,1 1 0 0 0,0-1 0 0 0,0 1-1 0 0,5 22 1 0 0,-4-32-285 0 0,0 0 0 0 0,0 0-1 0 0,1 1 1 0 0,0-1 0 0 0,0 0-1 0 0,0-1 1 0 0,0 1-1 0 0,1 0 1 0 0,-1-1 0 0 0,1 1-1 0 0,1-1 1 0 0,-1 0 0 0 0,0 0-1 0 0,1 0 1 0 0,0 0 0 0 0,0-1-1 0 0,0 0 1 0 0,0 1-1 0 0,1-2 1 0 0,-1 1 0 0 0,7 3-1 0 0,-9-6-87 0 0,1 0-1 0 0,-1 1 1 0 0,1-1-1 0 0,-1 0 1 0 0,0 0-1 0 0,1 0 1 0 0,-1-1-1 0 0,1 1 1 0 0,-1 0-1 0 0,0-1 1 0 0,1 0-1 0 0,-1 1 1 0 0,5-3-1 0 0,28-16-721 0 0,-20 8-1084 0 0,-2-2-5105 0 0,-1-1-2354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14799 0 0,'5'1'7086'0'0,"-5"0"-6917"0"0,5 9 2186 0 0,1 14-46 0 0,-5-6-1593 0 0,-1 1-1 0 0,0-1 1 0 0,-6 37 0 0 0,-19 58 2195 0 0,16-76-2636 0 0,5-18-275 0 0,-35 126 0 0 0,25-101 0 0 0,15-40 0 0 0,3-6 0 0 0,5-6 0 0 0,3-6 0 0 0,-2-1 0 0 0,0 0 0 0 0,-1 0 0 0 0,9-19 0 0 0,5-9 0 0 0,30-55 0 0 0,-43 78 0 0 0,-1 0 0 0 0,12-41 0 0 0,-20 57-490 0 0,1 1-1 0 0,-1-1 1 0 0,1 1-1 0 0,0-1 1 0 0,2-2-1 0 0,-1 1-1316 0 0,1 0 0 0 0,0 0 0 0 0,1 0 0 0 0,-1 1 0 0 0,1 0-1 0 0,0 0 1 0 0,10-7 0 0 0</inkml:trace>
  <inkml:trace contextRef="#ctx0" brushRef="#br0" timeOffset="1">375 133 3711 0 0,'0'0'284'0'0,"0"2"-186"0"0,2 11 1050 0 0,-2 0 0 0 0,0 0 0 0 0,-1 0-1 0 0,-2 13 1 0 0,-13 54 5781 0 0,7-33-4643 0 0,-5 7 171 0 0,9-37-1418 0 0,1 1 1 0 0,-4 30-1 0 0,7-39-733 0 0,2-9-569 0 0,-1 0 0 0 0,0 1 0 0 0,0-1 0 0 0,0 1 0 0 0,1-1 0 0 0,-1 0 0 0 0,0 1 0 0 0,0-1 0 0 0,1 0 0 0 0,-1 1 0 0 0,0-1 0 0 0,1 0-1 0 0,-1 0 1 0 0,1 1 0 0 0,-1-1 0 0 0,0 0 0 0 0,1 0 0 0 0,-1 0 0 0 0,0 1 0 0 0,1-1 0 0 0,-1 0 0 0 0,1 0 0 0 0,0 0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30 125 5119 0 0,'-5'-3'8987'0'0,"-11"73"-982"0"0,9 6-4660 0 0,6-56-2726 0 0,1 0 0 0 0,1 0-1 0 0,1 0 1 0 0,1 1 0 0 0,7 25-1 0 0,-8-39-431 0 0,0 0 0 0 0,1 0-1 0 0,0 0 1 0 0,0-1-1 0 0,1 1 1 0 0,0-1-1 0 0,0 0 1 0 0,7 8 0 0 0,-10-12-167 0 0,1-1 1 0 0,-1 1 0 0 0,1-1 0 0 0,-1 1-1 0 0,1-1 1 0 0,0 0 0 0 0,-1 0 0 0 0,1 0 0 0 0,0 0-1 0 0,0 0 1 0 0,0 0 0 0 0,0-1 0 0 0,0 1 0 0 0,0-1-1 0 0,0 1 1 0 0,0-1 0 0 0,0 0 0 0 0,0 1-1 0 0,0-1 1 0 0,0 0 0 0 0,0 0 0 0 0,0-1 0 0 0,0 1-1 0 0,0 0 1 0 0,0-1 0 0 0,0 1 0 0 0,0-1 0 0 0,0 0-1 0 0,0 1 1 0 0,0-1 0 0 0,-1 0 0 0 0,1 0-1 0 0,0-1 1 0 0,2 0 0 0 0,6-6 6 0 0,0 0 0 0 0,-1-1 1 0 0,0 0-1 0 0,-1 0 0 0 0,1 0 0 0 0,-2-1 0 0 0,1-1 0 0 0,-2 1 1 0 0,1-1-1 0 0,-1-1 0 0 0,-1 1 0 0 0,0-1 0 0 0,-1 1 1 0 0,0-2-1 0 0,-1 1 0 0 0,0 0 0 0 0,2-23 0 0 0,-5 29 46 0 0,0 1-1 0 0,0-1 1 0 0,-1 0-1 0 0,0 1 1 0 0,0 0-1 0 0,-1-1 0 0 0,1 1 1 0 0,-1 0-1 0 0,0-1 1 0 0,0 1-1 0 0,-1 0 1 0 0,0 1-1 0 0,-5-8 0 0 0,4 5-626 0 0,-2 1 0 0 0,1 0 0 0 0,-9-7-1 0 0,-20-11-10043 0 0</inkml:trace>
  <inkml:trace contextRef="#ctx0" brushRef="#br0" timeOffset="1">224 85 12551 0 0,'1'2'971'0'0,"36"48"1157"0"0,-21-29 1409 0 0,-1 0 1 0 0,18 32-1 0 0,-13-3-553 0 0,-15-35-1976 0 0,1-1 1 0 0,14 25-1 0 0,-20-38-998 0 0,1-1 0 0 0,-1 1 1 0 0,1-1-1 0 0,-1 1 0 0 0,1-1 0 0 0,0 1 0 0 0,-1-1 0 0 0,1 1 1 0 0,0-1-1 0 0,-1 0 0 0 0,1 1 0 0 0,0-1 0 0 0,-1 0 0 0 0,1 0 1 0 0,0 1-1 0 0,0-1 0 0 0,-1 0 0 0 0,1 0 0 0 0,0 0 1 0 0,0 0-1 0 0,0 0 0 0 0,-1 0 0 0 0,1 0 0 0 0,0 0 0 0 0,0 0 1 0 0,-1-1-1 0 0,1 1 0 0 0,0 0 0 0 0,0 0 0 0 0,-1-1 0 0 0,1 1 1 0 0,0 0-1 0 0,0-1 0 0 0,3-1 15 0 0,0-1 0 0 0,-1 1 0 0 0,1 0 0 0 0,-1-1 0 0 0,4-3 0 0 0,80-88-25 0 0,-3 2 0 0 0,-58 67 0 0 0,0 1 0 0 0,33-21 0 0 0,-47 37 0 0 0,-1 1 0 0 0,1 0 0 0 0,0 1 0 0 0,0 1 0 0 0,1 0 0 0 0,0 0 0 0 0,0 1 0 0 0,23-3 0 0 0,-35 6 0 0 0,0 1 0 0 0,0 0 0 0 0,0 0 0 0 0,0 0 0 0 0,0 0 0 0 0,0 0 0 0 0,0 0 0 0 0,0 0 0 0 0,-1 0 0 0 0,1 0 0 0 0,0 1 0 0 0,0-1 0 0 0,0 0 0 0 0,1 1 0 0 0,-1 3 0 0 0,-1-4 0 0 0,2 2-8 0 0,-1 1 1 0 0,0 0-1 0 0,1-1 1 0 0,-1 1-1 0 0,0 0 1 0 0,-1-1-1 0 0,1 1 1 0 0,0 3-1 0 0,-1-5-131 0 0,0 1 0 0 0,1-1 0 0 0,-1 1 0 0 0,0-1-1 0 0,1 0 1 0 0,-1 1 0 0 0,1-1 0 0 0,-1 0 0 0 0,1 0 0 0 0,0 1 0 0 0,-1-1-1 0 0,1 0 1 0 0,0 0 0 0 0,0 0 0 0 0,0 0 0 0 0,1 1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15 422 10879 0 0,'-14'10'11143'0'0,"20"-8"-9286"0"0,-4-2-1547 0 0,0 0 0 0 0,0 0 0 0 0,0 0-1 0 0,0 0 1 0 0,1 0 0 0 0,-1 0 0 0 0,0-1-1 0 0,0 1 1 0 0,0-1 0 0 0,0 1 0 0 0,3-3 0 0 0,24-11 1503 0 0,-11 2-915 0 0,-14 8-614 0 0,1 0 0 0 0,0 1-1 0 0,1 0 1 0 0,6-3 0 0 0,9-4 4 0 0,-2-1 0 0 0,29-19-1 0 0,-2 1-110 0 0,-35 23-1137 0 0,0 0-1 0 0,0 1 1 0 0,1 1-1 0 0,0 0 1 0 0,14-4-1 0 0,-22 7 490 0 0,0 0 0 0 0,0 1-1 0 0,0-1 1 0 0,0 1 0 0 0,1 0-1 0 0,-1 0 1 0 0,0 0 0 0 0,0 0-1 0 0,0 1 1 0 0,0 0 0 0 0,0 0 0 0 0,0 0-1 0 0,0 0 1 0 0,0 1 0 0 0,-1-1-1 0 0,1 1 1 0 0,0 0 0 0 0,-1 0-1 0 0,5 3 1 0 0,2 5-7156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55 5903 0 0,'18'-34'954'0'0,"-7"14"13428"0"0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1 432 10191 0 0,'0'0'784'0'0,"2"0"-510"0"0,115-41 709 0 0,-18 8 1539 0 0,396-149 3894 0 0,-371 142-4522 0 0,204-38 1 0 0,-282 69-1858 0 0,-8 2 31 0 0,48-4-1 0 0,-57 8-740 0 0,-10-1-4376 0 0,-19 3 4354 0 0,1 0 0 0 0,-1 0 1 0 0,1 0-1 0 0,-1 1 0 0 0,1-1 1 0 0,-1 0-1 0 0,0 0 0 0 0,0 0 1 0 0,1 0-1 0 0,-1 0 0 0 0,0 0 1 0 0,0-2-1 0 0,-1-7-3844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4111 0 0,'0'0'666'0'0,"2"1"578"0"0,2 0-630 0 0,0 0 0 0 0,1 0 1 0 0,-1-1-1 0 0,0 0 0 0 0,1 1 1 0 0,-1-1-1 0 0,1-1 0 0 0,5 0 1 0 0,38-10 2319 0 0,-22 5-1427 0 0,21-2 906 0 0,71-1 0 0 0,-27 2-928 0 0,3 0 427 0 0,143 6 0 0 0,-167 6-757 0 0,0 3 0 0 0,116 29 0 0 0,-183-37-1056 0 0,-1 1 0 0 0,1 0 0 0 0,-1 0-1 0 0,1 0 1 0 0,-1 0 0 0 0,1 0 0 0 0,-1 0 0 0 0,0 1 0 0 0,0-1 0 0 0,0 1 0 0 0,0-1-1 0 0,0 1 1 0 0,0 0 0 0 0,0 0 0 0 0,2 2 0 0 0,-4-2-42 0 0,1 0 0 0 0,0-1 1 0 0,-1 1-1 0 0,1-1 0 0 0,-1 1 1 0 0,0 0-1 0 0,1-1 0 0 0,-1 1 1 0 0,0 0-1 0 0,0-1 0 0 0,0 1 1 0 0,0 0-1 0 0,-1 0 0 0 0,1-1 1 0 0,0 1-1 0 0,-1 0 0 0 0,1-1 0 0 0,-1 1 1 0 0,1-1-1 0 0,-1 1 0 0 0,0-1 1 0 0,0 1-1 0 0,0-1 0 0 0,-2 3 1 0 0,-7 10-41 0 0,0 0 0 0 0,-2-1 0 0 0,1-1 0 0 0,-17 14 0 0 0,-59 42 53 0 0,60-47-64 0 0,-147 97-3518 0 0,14-10-3885 0 0,87-53-2022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30 6991 0 0,'-38'18'542'0'0,"38"-18"-538"0"0,0 0 0 0 0,0 0-1 0 0,0 0 1 0 0,0 1 0 0 0,-1-1 0 0 0,1 0 0 0 0,0 0 0 0 0,0 0 0 0 0,0 0 0 0 0,0 0 0 0 0,0 0 0 0 0,0 0 0 0 0,0 0 0 0 0,0 0 0 0 0,0 0 0 0 0,-1 0-1 0 0,1 0 1 0 0,0 0 0 0 0,0 0 0 0 0,0 0 0 0 0,0 0 0 0 0,0 0 0 0 0,0 0 0 0 0,0 0 0 0 0,-1 0 0 0 0,1 0 0 0 0,0 0 0 0 0,0 0 0 0 0,0 0 0 0 0,0 0-1 0 0,0 0 1 0 0,0 0 0 0 0,0 0 0 0 0,0 0 0 0 0,-1 0 0 0 0,1 0 0 0 0,0 0 0 0 0,0 0 0 0 0,0-1 0 0 0,0 1 0 0 0,0 0 0 0 0,0 0 0 0 0,0 0-1 0 0,0 0 1 0 0,0 0 0 0 0,0 0 0 0 0,0 0 0 0 0,0 0 0 0 0,-1-1 0 0 0,3-6 35 0 0,5-6 96 0 0,-1 4 120 0 0,4-4 1547 0 0,-1 8 5036 0 0,-26 16-4021 0 0,12-7-2532 0 0,0 1-1 0 0,-1 0 1 0 0,2 0-1 0 0,-1 1 1 0 0,1 0-1 0 0,-1-1 1 0 0,-3 9-1 0 0,-21 48 734 0 0,13-25-585 0 0,-53 110 734 0 0,-39 81-181 0 0,-17 49 561 0 0,115-248-1244 0 0,-4 9 23 0 0,13-36-242 0 0,3-14-20 0 0,-1 1 1 0 0,2 0-1 0 0,-1 0 0 0 0,1 0 0 0 0,1 0 1 0 0,6-13-1 0 0,-7 16-49 0 0,30-68-7 0 0,3 2-1 0 0,63-96 0 0 0,-78 136 26 0 0,2-2 3 0 0,1 0 0 0 0,2 1 0 0 0,32-33 0 0 0,-55 66-20 0 0,-1-1 0 0 0,0 0 0 0 0,0 0 0 0 0,0 0-1 0 0,2-4 1 0 0,0 0 53 0 0,-3 7-56 0 0,-1 0 1 0 0,1 0-1 0 0,-1-1 0 0 0,1 1 1 0 0,-1 0-1 0 0,1 0 0 0 0,-1 0 0 0 0,1 0 1 0 0,-1 0-1 0 0,1 0 0 0 0,-1 0 1 0 0,1 0-1 0 0,0 0 0 0 0,-1 1 0 0 0,1-1 1 0 0,-1 0-1 0 0,1 0 0 0 0,-1 0 1 0 0,1 1-1 0 0,-1-1 0 0 0,0 0 0 0 0,1 0 1 0 0,-1 1-1 0 0,1-1 0 0 0,-1 0 1 0 0,1 1-1 0 0,-1-1 0 0 0,1 1 0 0 0,10 23 181 0 0,-1-1 0 0 0,-1 1 0 0 0,7 30-1 0 0,-13-43-177 0 0,84 316 1224 0 0,-80-288-1149 0 0,-1-1-1 0 0,2 73 1 0 0,-8-106-89 0 0,0 0 1 0 0,0-1-1 0 0,-1 1 0 0 0,0 0 1 0 0,0 0-1 0 0,0-1 0 0 0,0 1 1 0 0,-1-1-1 0 0,0 1 0 0 0,0-1 0 0 0,0 0 1 0 0,0 0-1 0 0,-1 1 0 0 0,0-2 1 0 0,1 1-1 0 0,-1 0 0 0 0,-1 0 1 0 0,1-1-1 0 0,-1 0 0 0 0,1 0 1 0 0,-1 0-1 0 0,0 0 0 0 0,0 0 0 0 0,0-1 1 0 0,0 0-1 0 0,-1 0 0 0 0,1 0 1 0 0,0 0-1 0 0,-1-1 0 0 0,0 1 1 0 0,1-1-1 0 0,-1 0 0 0 0,0-1 1 0 0,1 1-1 0 0,-1-1 0 0 0,0 0 1 0 0,0 0-1 0 0,0-1 0 0 0,1 1 0 0 0,-1-1 1 0 0,0 0-1 0 0,1 0 0 0 0,-1 0 1 0 0,-5-4-1 0 0,-2 0-56 0 0,1-1 0 0 0,0 0 0 0 0,0-1 0 0 0,1 0 0 0 0,0-1 0 0 0,0 0 0 0 0,0 0 0 0 0,1-1 0 0 0,-15-20 0 0 0,13 14-19 0 0,2 0 1 0 0,-1 0-1 0 0,2 0 1 0 0,0-1-1 0 0,1-1 1 0 0,-8-25-1 0 0,13 35 73 0 0,0 0 0 0 0,1 0 0 0 0,0 0 0 0 0,0-12 0 0 0,1 17 0 0 0,0-1 0 0 0,0 1 0 0 0,0 0 0 0 0,1 0 0 0 0,-1 0 0 0 0,0 0 0 0 0,1-1 0 0 0,0 1 0 0 0,-1 0 0 0 0,1 0 0 0 0,0 0 0 0 0,0 0 0 0 0,0 0 0 0 0,0 1 0 0 0,1-1 0 0 0,-1 0 0 0 0,2-2 0 0 0,15-11 43 0 0,-13 9-8 0 0,1 1 1 0 0,1 0-1 0 0,-1 0 1 0 0,1 1-1 0 0,7-4 1 0 0,247-132 2148 0 0,-237 126-2184 0 0,-14 8 0 0 0,0 0 0 0 0,0-1 0 0 0,16-14 0 0 0,-24 17-1503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1.2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11311 0 0,'40'92'2352'0'0,"-5"-12"1330"0"0,-5-17-322 0 0,56 85-1 0 0,-41-81-1358 0 0,58 82 1331 0 0,-68-102-2004 0 0,45 45 1 0 0,-74-85-1267 0 0,-1-2 1 0 0,2 1-1 0 0,-1-1 1 0 0,1 0-1 0 0,0 0 1 0 0,12 5-1 0 0,-18-9-49 0 0,1 0-1 0 0,0 0 0 0 0,0-1 0 0 0,-1 1 0 0 0,1-1 0 0 0,0 0 0 0 0,0 0 1 0 0,0 1-1 0 0,-1-1 0 0 0,1 0 0 0 0,0 0 0 0 0,0-1 0 0 0,0 1 1 0 0,-1 0-1 0 0,4-1 0 0 0,-4 0-8 0 0,1 0 0 0 0,-1 0 1 0 0,1 0-1 0 0,-1 0 0 0 0,1 0 1 0 0,-1-1-1 0 0,1 1 0 0 0,-1 0 0 0 0,0-1 1 0 0,0 1-1 0 0,0-1 0 0 0,0 1 0 0 0,0-1 1 0 0,0 1-1 0 0,0-1 0 0 0,0 0 0 0 0,-1 1 1 0 0,1-4-1 0 0,5-12-4 0 0,-2-1 0 0 0,-1 1 0 0 0,0-1 0 0 0,-1 0 0 0 0,0-24 0 0 0,-10-94 0 0 0,5 97 0 0 0,-3-34-493 0 0,-8-153-8042 0 0,15 160-1661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53 12551 0 0,'-17'-3'382'0'0,"-16"0"1611"0"0,32 3-1693 0 0,-1 0 0 0 0,1 0 0 0 0,-1 0 0 0 0,1 1 1 0 0,0-1-1 0 0,-1 0 0 0 0,1 1 0 0 0,-1-1 0 0 0,1 1 0 0 0,0 0 0 0 0,-1-1 0 0 0,1 1 1 0 0,0 0-1 0 0,0 0 0 0 0,0-1 0 0 0,0 1 0 0 0,-1 0 0 0 0,1 0 0 0 0,0 1 0 0 0,0 0 1 0 0,-13 14 1845 0 0,-7 34-811 0 0,-17 48-505 0 0,-32 91 113 0 0,-20 60 613 0 0,87-237-1368 0 0,1-4-57 0 0,0-1 1 0 0,-1 1-1 0 0,0-1 0 0 0,0 0 1 0 0,-8 13-1 0 0,7-15-14 0 0,7-31-42 0 0,5-27-75 0 0,-6 35 0 0 0,0 1 0 0 0,6-18 0 0 0,6-21-56 0 0,-5 21-56 0 0,14-37 0 0 0,-2 19 84 0 0,3 1 1 0 0,2 1-1 0 0,2 1 0 0 0,48-63 0 0 0,-68 101 22 0 0,2 0-1 0 0,-1 0 0 0 0,2 1 1 0 0,-1 1-1 0 0,2 0 0 0 0,-1 0 1 0 0,18-11-1 0 0,-16 16 7 0 0,3 3 0 0 0,-12 5 0 0 0,-3-2 0 0 0,3 2 52 0 0,0 1 0 0 0,0-1-1 0 0,0 1 1 0 0,0 0 0 0 0,-1 0-1 0 0,1 1 1 0 0,-1-1 0 0 0,4 9 0 0 0,19 43 450 0 0,-18-36-291 0 0,81 230 1601 0 0,-42-109-1363 0 0,-41-124-365 0 0,63 204 132 0 0,-67-214-212 0 0,-1 0-1 0 0,0 0 1 0 0,0 0 0 0 0,-1 0-1 0 0,0 0 1 0 0,0 0-1 0 0,-1-1 1 0 0,-1 12 0 0 0,1-16-12 0 0,0 1-1 0 0,1-1 1 0 0,-1 0 0 0 0,0 0 0 0 0,0 0 0 0 0,0 0 0 0 0,0 0-1 0 0,-1 0 1 0 0,1 0 0 0 0,0 0 0 0 0,-1-1 0 0 0,1 1 0 0 0,-1-1 0 0 0,0 1-1 0 0,1-1 1 0 0,-1 1 0 0 0,0-1 0 0 0,0 0 0 0 0,0 0 0 0 0,0 0-1 0 0,0 0 1 0 0,0 0 0 0 0,0 0 0 0 0,-1 0 0 0 0,1-1 0 0 0,0 1-1 0 0,0-1 1 0 0,-1 0 0 0 0,-2 0 0 0 0,-9 0-41 0 0,1 0-1 0 0,0-1 1 0 0,-1-1-1 0 0,1 0 1 0 0,0-1-1 0 0,-23-9 1 0 0,-73-35-44 0 0,101 43 76 0 0,-4-2-35 0 0,1 0 1 0 0,0 0-1 0 0,1-1 0 0 0,-1 0 1 0 0,1-1-1 0 0,1 0 0 0 0,-11-11 1 0 0,16 14 42 0 0,0 0-1 0 0,0 0 1 0 0,1-1 0 0 0,-1 1 0 0 0,1-1 0 0 0,1 1 0 0 0,-1-1 0 0 0,1 0 0 0 0,0 0 0 0 0,0 0 0 0 0,1 0-1 0 0,0 0 1 0 0,0-1 0 0 0,0 1 0 0 0,1 0 0 0 0,0-9 0 0 0,0 9 44 0 0,0 0 1 0 0,1 0-1 0 0,0 0 1 0 0,0 1-1 0 0,1-1 1 0 0,-1 0-1 0 0,1 1 1 0 0,4-8-1 0 0,-4 10-6 0 0,0 0-1 0 0,0-1 1 0 0,1 1-1 0 0,-1 1 1 0 0,1-1-1 0 0,0 0 1 0 0,0 0-1 0 0,0 1 1 0 0,0 0 0 0 0,0 0-1 0 0,0 0 1 0 0,1 0-1 0 0,6-3 1 0 0,8-1 97 0 0,0 0 0 0 0,20-3 0 0 0,-22 6-40 0 0,-1-1 1 0 0,0 0-1 0 0,0-1 0 0 0,15-8 0 0 0,-6 1-86 0 0,-9 5 0 0 0,-1 0 0 0 0,15-10 0 0 0,-24 12-144 0 0,-4 4-603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 16759 0 0,'0'0'1784'0'0,"0"2"-1720"0"0,-1-3-64 0 0,-5-6 176 0 0,0 2 440 0 0,4 1-264 0 0,-1 2 408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9503 0 0,'0'0'840'0'0,"-2"7"-672"0"0,1-1-168 0 0,0 0 0 0 0,-10 1 584 0 0,2 0 768 0 0,6 2-664 0 0,-1 2 240 0 0,-3-3 40 0 0,4 0 16 0 0,-3 2 0 0 0,0 0-1056 0 0,2-1-216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5 6911 0 0,'-55'23'528'0'0,"46"-22"-357"0"0,12-6-111 0 0,11-7 0 0 0,-12 10 337 0 0,0 1-1 0 0,1-1 1 0 0,-1 1-1 0 0,0 0 1 0 0,1 0 0 0 0,-1 0-1 0 0,1 0 1 0 0,-1 1-1 0 0,1-1 1 0 0,0 1-1 0 0,3-1 1 0 0,-5 1-238 0 0,1 1 1 0 0,0-1-1 0 0,-1 0 1 0 0,1 1-1 0 0,-1-1 0 0 0,1 1 1 0 0,-1 0-1 0 0,1-1 0 0 0,-1 1 1 0 0,1 0-1 0 0,-1 0 1 0 0,1 0-1 0 0,-1 0 0 0 0,0 0 1 0 0,0 0-1 0 0,0 0 0 0 0,1 1 1 0 0,-1-1-1 0 0,1 2 1 0 0,2 4 398 0 0,0-1 0 0 0,0 1 0 0 0,-1 0 0 0 0,0 0 0 0 0,0 0 0 0 0,-1 0 0 0 0,0 1 0 0 0,2 11 0 0 0,0 9 641 0 0,0 28 0 0 0,-3-35-778 0 0,1 49 602 0 0,-9 88 1 0 0,-21 70-61 0 0,27-218-935 0 0,-2 9-106 0 0,2-1 0 0 0,0 1-1 0 0,3 35 1 0 0,-2-52-730 0 0,1-2 296 0 0,0 0 0 0 0,-1 0 0 0 0,1-1 0 0 0,0 1-1 0 0,0 0 1 0 0,0-1 0 0 0,0 1 0 0 0,-1-1 0 0 0,1 1 0 0 0,0-1-1 0 0,-1 1 1 0 0,1-1 0 0 0,0 1 0 0 0,-1-1 0 0 0,1 0 0 0 0,0 0 0 0 0,8-13-6714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9215 0 0,'0'0'707'0'0,"0"-1"-464"0"0,1-4-71 0 0,0 0 1 0 0,0 1 0 0 0,0-1 0 0 0,1 1 0 0 0,2-7-1 0 0,-2 8 212 0 0,0 0-1 0 0,-1 0 1 0 0,1 0-1 0 0,0 1 0 0 0,0-1 1 0 0,1 1-1 0 0,-1-1 1 0 0,1 1-1 0 0,-1 0 0 0 0,1 0 1 0 0,-1 0-1 0 0,1 0 1 0 0,0 0-1 0 0,0 1 0 0 0,0-1 1 0 0,0 1-1 0 0,0 0 1 0 0,1 0-1 0 0,-1 0 1 0 0,0 0-1 0 0,0 1 0 0 0,1-1 1 0 0,3 1-1 0 0,13-1-77 0 0,0 2 0 0 0,0 0 0 0 0,0 1 0 0 0,-1 1 0 0 0,1 1 0 0 0,-1 0 0 0 0,0 2 0 0 0,0 0 0 0 0,25 12 0 0 0,-39-15-209 0 0,1 0 0 0 0,-1 0 0 0 0,0 1 1 0 0,0-1-1 0 0,-1 1 0 0 0,1 0 0 0 0,-1 1 0 0 0,1-1 0 0 0,-2 1 0 0 0,7 8 0 0 0,-8-9 10 0 0,0 0 0 0 0,0 0 0 0 0,0 0 0 0 0,-1 1 0 0 0,1-1 0 0 0,-1 1 0 0 0,0-1 0 0 0,-1 1 0 0 0,1-1 0 0 0,-1 1-1 0 0,0-1 1 0 0,0 1 0 0 0,0 0 0 0 0,-2 8 0 0 0,-1-1 163 0 0,0-1-1 0 0,0 1 1 0 0,-2-1 0 0 0,1 0-1 0 0,-10 15 1 0 0,-35 49 664 0 0,31-49-742 0 0,-40 51 188 0 0,48-66-504 0 0,0 1-1 0 0,0-2 1 0 0,-1 0 0 0 0,-15 11 0 0 0,25-20 72 0 0,1-1 0 0 0,-1 1 0 0 0,0-1 1 0 0,1 0-1 0 0,-1 1 0 0 0,0-1 0 0 0,1 0 1 0 0,-1 1-1 0 0,0-1 0 0 0,0 0 0 0 0,1 0 0 0 0,-1 1 1 0 0,0-1-1 0 0,0 0 0 0 0,0 0 0 0 0,1 0 1 0 0,-1 0-1 0 0,-1 0 0 0 0,2-1-68 0 0,-1 1 0 0 0,1 0 0 0 0,-1 0 0 0 0,1-1 1 0 0,0 1-1 0 0,-1 0 0 0 0,1-1 0 0 0,0 1 0 0 0,-1 0 0 0 0,1-1 0 0 0,0 1 0 0 0,-1 0 0 0 0,1-1 0 0 0,0 1 0 0 0,0-1 1 0 0,-1 1-1 0 0,1-1 0 0 0,0 1 0 0 0,0 0 0 0 0,0-1 0 0 0,0 0 0 0 0,-1-2-869 0 0,1 0 1 0 0,0 0-1 0 0,0 0 0 0 0,0 0 1 0 0,0-1-1 0 0,1 1 0 0 0,-1 0 1 0 0,2-3-1 0 0,5-13-6002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0,'0'0'575'0'0,"4"11"646"0"0,-1 14 1971 0 0,0 1 0 0 0,-2-1 0 0 0,-2 44-1 0 0,-1 3-619 0 0,3-31-1381 0 0,3 93 2123 0 0,-1-108-2803 0 0,0-1-1 0 0,2 0 1 0 0,8 29 0 0 0,-10-47-469 0 0,-1 0 0 0 0,1 0 0 0 0,0-1 0 0 0,0 0 0 0 0,1 1 0 0 0,-1-1 0 0 0,1-1 1 0 0,6 7-1 0 0,-8-10-280 0 0,0 0 0 0 0,0 0 1 0 0,0-1-1 0 0,0 1 1 0 0,0-1-1 0 0,0 1 0 0 0,1-1 1 0 0,-1 0-1 0 0,1 0 0 0 0,3 1 1 0 0,-3-1-427 0 0,-1-1 1 0 0,1 1-1 0 0,-1-1 1 0 0,1 0-1 0 0,-1 0 1 0 0,0 0-1 0 0,1-1 1 0 0,-1 1-1 0 0,1-1 1 0 0,-1 1-1 0 0,0-1 1 0 0,1 0-1 0 0,2-1 1 0 0,11-7-7808 0 0</inkml:trace>
  <inkml:trace contextRef="#ctx0" brushRef="#br0" timeOffset="1">256 53 10943 0 0,'9'27'2518'0'0,"4"-11"2140"0"0,6 13-1238 0 0,26 51 0 0 0,7 36-496 0 0,-28-60-2027 0 0,43 75-1 0 0,-64-125-1135 0 0,0-1 0 0 0,1 0 0 0 0,-1 0 0 0 0,1-1 0 0 0,0 1-1 0 0,0-1 1 0 0,0 0 0 0 0,1 0 0 0 0,0 0 0 0 0,9 6 0 0 0,-13-10-53 0 0,1 1 0 0 0,-1-1 0 0 0,0 0 0 0 0,0 0-1 0 0,0 0 1 0 0,0 0 0 0 0,0 0 0 0 0,1 0 0 0 0,-1 0 0 0 0,0 0 0 0 0,0 0 0 0 0,0 0 0 0 0,0 0 0 0 0,2-1 0 0 0,7-5-5887 0 0,-2-5-972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32 4055 0 0,'-5'-31'1763'0'0,"-8"42"1862"0"0,-37 71 7678 0 0,-17 47-7427 0 0,25-47-2659 0 0,13-27-907 0 0,-55 110 516 0 0,74-140-2209 0 0</inkml:trace>
  <inkml:trace contextRef="#ctx0" brushRef="#br0" timeOffset="1">459 252 11775 0 0,'0'0'908'0'0,"1"2"-594"0"0,4 9 328 0 0,-1 1 0 0 0,0-1 0 0 0,-1 1 1 0 0,0 0-1 0 0,0 0 0 0 0,-1 0 0 0 0,0 25 0 0 0,-9 90 5316 0 0,0-49-5083 0 0,8-54-1193 0 0,3-10-6333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15375 0 0,'1'9'1368'0'0,"-2"0"-1096"0"0,-3-2-272 0 0,1 2 0 0 0,0 1 360 0 0,-2 2 24 0 0,1 0 0 0 0,-1 0-5176 0 0,2-1-1032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6559 0 0,'-27'24'507'0'0,"27"-22"-497"0"0,-1-1 1 0 0,0 1-1 0 0,1-1 0 0 0,0 1 0 0 0,-1-1 1 0 0,1 1-1 0 0,0 0 0 0 0,0-1 1 0 0,0 1-1 0 0,0 0 0 0 0,0-1 0 0 0,0 1 1 0 0,0-1-1 0 0,0 1 0 0 0,1 0 1 0 0,-1-1-1 0 0,1 1 0 0 0,-1-1 0 0 0,2 3 1 0 0,0 3 92 0 0,3 18 1409 0 0,-2-1 0 0 0,-1 1 0 0 0,-1-1 0 0 0,-2 29 0 0 0,-4-35 3894 0 0,5-18-5360 0 0,-3-9 1406 0 0,2 5-1265 0 0,1 0-1 0 0,-1 1 0 0 0,1-1 1 0 0,0 0-1 0 0,0 0 1 0 0,0 0-1 0 0,0 0 1 0 0,1 0-1 0 0,1-5 0 0 0,13-35 659 0 0,-9 28-482 0 0,-3 8-132 0 0,1 0 0 0 0,1 0 0 0 0,-1 0 0 0 0,1 0 0 0 0,0 1 0 0 0,1-1 0 0 0,0 2 0 0 0,0-1 0 0 0,7-6 0 0 0,20-13-7678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7487 0 0,'0'0'575'0'0,"11"1"-389"0"0,-6-1 2236 0 0,18-3 1375 0 0,-17 3-3209 0 0,0 0 0 0 0,-1-1 0 0 0,1 0 0 0 0,0 0 0 0 0,0-1 0 0 0,7-2 0 0 0,-12 3-686 0 0,-2 15-7800 0 0,-4-5 7590 0 0,5-8 564 0 0,0 0-6 0 0,1-1 0 0 0,-1 1 0 0 0,1 0 0 0 0,-1 0-1 0 0,0 0 1 0 0,1 0 0 0 0,-1 0 0 0 0,0 0 0 0 0,0 0-1 0 0,0 0 1 0 0,1 0 0 0 0,-1-1 0 0 0,0 2 0 0 0,1 7 947 0 0,1-3-1054 0 0,-1 1-1 0 0,0-1 1 0 0,0 1-1 0 0,0 0 1 0 0,-1-1 0 0 0,0 14-1 0 0,-9 41 972 0 0,4-36-389 0 0,-9 30 39 0 0,3-17-561 0 0,-18 87 357 0 0,22-100-117 0 0,6-24-229 0 0,1 1 275 0 0,0-2-434 0 0,0 0 0 0 0,0 0 0 0 0,0 0 0 0 0,0 1 0 0 0,0-1 0 0 0,0 0 0 0 0,0 0 0 0 0,0 0 0 0 0,0 0 0 0 0,0 1 0 0 0,0-1 0 0 0,0 0 0 0 0,0 0 0 0 0,0 0 0 0 0,0 0 0 0 0,0 1 0 0 0,0-1 0 0 0,0 0 0 0 0,0 0 0 0 0,0 0-1 0 0,0 0 1 0 0,0 1 0 0 0,0-1 0 0 0,0 0 0 0 0,1 0 0 0 0,-1 0 0 0 0,0 0 0 0 0,0 0 0 0 0,0 1 0 0 0,0-1 0 0 0,0 0 0 0 0,0 0 0 0 0,0 0 0 0 0,1 0 0 0 0,-1 0 0 0 0,4-1 35 0 0,40-11 3144 0 0,47-21 1 0 0,-90 32-3280 0 0,0 1 1 0 0,0 0 0 0 0,0-1-1 0 0,-1 1 1 0 0,1-1 0 0 0,0 1-1 0 0,0-1 1 0 0,-1 1-1 0 0,1-1 1 0 0,0 0 0 0 0,-1 1-1 0 0,1-1 1 0 0,-1 0 0 0 0,1 1-1 0 0,-1-1 1 0 0,1 0 0 0 0,0-1-1 0 0,1-11-8573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2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1452 470 6415 0 0,'-6'-6'-78'0'0,"-5"-8"930"0"0,-1 0 0 0 0,-16-12-1 0 0,24 23-395 0 0,0 0 0 0 0,0-1 0 0 0,-1 2 0 0 0,1-1 0 0 0,-1 0 0 0 0,0 1 0 0 0,0 0 0 0 0,1 0 0 0 0,-2 1-1 0 0,1-1 1 0 0,-9 0 0 0 0,8 1-18 0 0,0-1 1 0 0,0 1-1 0 0,-10-5 0 0 0,10 4-27 0 0,-1 0 0 0 0,1 0 0 0 0,-12-2 1 0 0,-8 1 115 0 0,0 0 224 0 0,0 0 1 0 0,0 2-1 0 0,-41 3 1 0 0,-164 33 2681 0 0,158-22-2641 0 0,0 3 0 0 0,-73 27 0 0 0,123-36-762 0 0,1 1 0 0 0,0 2 0 0 0,0 0-1 0 0,1 1 1 0 0,0 1 0 0 0,1 1 0 0 0,0 1 0 0 0,1 1-1 0 0,1 0 1 0 0,-30 34 0 0 0,4 4-62 0 0,3 2-1 0 0,-42 74 1 0 0,61-88 32 0 0,1 0 0 0 0,3 2 1 0 0,1 0-1 0 0,-13 54 0 0 0,20-54 175 0 0,1-1-1 0 0,-4 71 0 0 0,12-89 112 0 0,1 0 0 0 0,2 0-1 0 0,0 1 1 0 0,1-1-1 0 0,2-1 1 0 0,7 27 0 0 0,-5-28-131 0 0,1-2-1 0 0,1 1 1 0 0,0-1 0 0 0,2 0 0 0 0,0-1 0 0 0,1-1-1 0 0,1 1 1 0 0,0-2 0 0 0,28 27 0 0 0,-13-19-149 0 0,2-1 0 0 0,0-2 1 0 0,2-1-1 0 0,52 26 1 0 0,-34-24 76 0 0,1-2 1 0 0,82 22-1 0 0,113 6 287 0 0,-3-21 19 0 0,36-6-312 0 0,-1-25 131 0 0,261-46-477 0 0,-54-5-203 0 0,-398 41 454 0 0,96-27 1 0 0,-133 26-117 0 0,0-3 1 0 0,-1-2-1 0 0,55-30 1 0 0,-79 35-102 0 0,-2-1 0 0 0,0-2 0 0 0,-1 0 0 0 0,0-2 0 0 0,-2 0 0 0 0,26-30 0 0 0,-16 11 45 0 0,-2 0 1 0 0,45-82-1 0 0,-51 78 93 0 0,-3-1-1 0 0,-2-1 1 0 0,-1 0-1 0 0,-3-1 1 0 0,16-93-1 0 0,-20 75 47 0 0,1-105 0 0 0,-10 133 77 0 0,-3 0-1 0 0,0-1 0 0 0,-3 1 0 0 0,-14-54 0 0 0,11 60-36 0 0,-1 1-1 0 0,-1 0 1 0 0,-1 0 0 0 0,-2 1-1 0 0,0 1 1 0 0,-2 0 0 0 0,-1 1-1 0 0,-1 1 1 0 0,-27-29 0 0 0,6 15-279 0 0,-2 2 1 0 0,-2 1 0 0 0,-1 2 0 0 0,-1 3-1 0 0,-66-34 1 0 0,-48-7-7248 0 0,46 30-757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7111 0 0,'0'0'1335'0'0,"2"0"-698"0"0,9 1 593 0 0,0-1 0 0 0,-1 0-1 0 0,1-1 1 0 0,0 0-1 0 0,-1-1 1 0 0,1 0 0 0 0,13-4-1 0 0,16-11-6706 0 0,-31 13-295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13391 0 0,'0'0'1027'0'0,"1"0"-670"0"0,5 3-196 0 0,-2 0 0 0 0,1 0 0 0 0,0 0 1 0 0,0 1-1 0 0,-1-1 0 0 0,0 1 0 0 0,0 0 0 0 0,0 1 0 0 0,0-1 0 0 0,-1 1 0 0 0,0-1 0 0 0,1 1 0 0 0,-2 0 0 0 0,3 6 0 0 0,5 11 1291 0 0,-1 1 0 0 0,6 24-1 0 0,-8-23-503 0 0,3 9 366 0 0,-1 2-1 0 0,4 47 1 0 0,-4 72 1777 0 0,-11-25-1059 0 0,-1-106-1738 0 0,0 0-1 0 0,-1 0 1 0 0,-11 34-1 0 0,10-44-924 0 0,-21 57 2106 0 0,9-37-3412 0 0,-4-3-6336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24 15143 0 0,'-1'0'145'0'0,"1"0"-120"0"0,0-1 0 0 0,0 1-1 0 0,0 0 1 0 0,0 0-1 0 0,0 0 1 0 0,0-1-1 0 0,0 1 1 0 0,0 0 0 0 0,0 0-1 0 0,-1 0 1 0 0,1 0-1 0 0,0-1 1 0 0,0 1 0 0 0,0 0-1 0 0,0 0 1 0 0,0 0-1 0 0,-1 0 1 0 0,1 0-1 0 0,0 0 1 0 0,0-1 0 0 0,0 1-1 0 0,0 0 1 0 0,-1 0-1 0 0,1 0 1 0 0,0 0-1 0 0,0 0 1 0 0,0 0 0 0 0,-1 0-1 0 0,1 0 1 0 0,0 0-1 0 0,0 0 1 0 0,-1 0-1 0 0,1 0 1 0 0,0 0 0 0 0,0 0-1 0 0,0 0 1 0 0,-1 0-1 0 0,1 0 1 0 0,0 0 0 0 0,0 0-1 0 0,0 0 1 0 0,0 1-1 0 0,-1-1 1 0 0,1 0-1 0 0,0 0 1 0 0,0 0 0 0 0,0 0-1 0 0,0 0 1 0 0,-1 0-1 0 0,1 1 1 0 0,0-1-1 0 0,0 0 1 0 0,0 0 0 0 0,0 0-1 0 0,0 0 1 0 0,0 1-1 0 0,-1-1 1 0 0,2 1 79 0 0,0 0 0 0 0,0 0 0 0 0,0 0 0 0 0,0 0 1 0 0,0-1-1 0 0,0 1 0 0 0,0 0 0 0 0,1-1 0 0 0,-1 1 0 0 0,0 0 0 0 0,0-1 0 0 0,0 1 0 0 0,1-1 1 0 0,-1 0-1 0 0,0 0 0 0 0,1 1 0 0 0,-1-1 0 0 0,0 0 0 0 0,1 0 0 0 0,-1 0 0 0 0,3 0 1 0 0,10-11 1206 0 0,-12 10-1120 0 0,0-1 0 0 0,0 1 0 0 0,0-1 0 0 0,0 1 1 0 0,0 0-1 0 0,0 0 0 0 0,0 0 0 0 0,0 0 0 0 0,0 0 0 0 0,1 0 0 0 0,-1 1 0 0 0,3-1 0 0 0,105-7 3287 0 0,-91 8-3530 0 0,0 0-1 0 0,1 2 0 0 0,30 6 0 0 0,-36-5-1372 0 0,-1-2-4538 0 0,-1-1-2069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71 7455 0 0,'-16'13'10654'0'0,"98"-26"-4161"0"0,98-39-2001 0 0,-160 47-4191 0 0,0 0 0 0 0,0 2 0 0 0,0 0 0 0 0,39 0 0 0 0,-41 4-4630 0 0,24 4 0 0 0,-17-1-5101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0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10 9727 0 0,'-120'-10'864'0'0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2641 308 7631 0 0,'0'0'583'0'0,"-3"-1"-380"0"0,-17-4-191 0 0,13 2 403 0 0,-1 1 1 0 0,1 0-1 0 0,0 0 1 0 0,-1 1-1 0 0,0 0 0 0 0,-7 0 1 0 0,-25 1 2094 0 0,-23-7 804 0 0,20 2-2448 0 0,-72-4 502 0 0,-151-6 380 0 0,227 14-1632 0 0,-192 5 333 0 0,193-1-432 0 0,1 2-1 0 0,-1 1 1 0 0,1 2 0 0 0,-40 15-1 0 0,-191 85 456 0 0,179-63 38 0 0,-94 64-1 0 0,-31 17 192 0 0,206-122-679 0 0,-115 62 376 0 0,96-49-258 0 0,0 1 0 0 0,-30 26 0 0 0,9 0 22 0 0,1 2 0 0 0,3 2 0 0 0,-48 66 0 0 0,11-8 48 0 0,38-53-17 0 0,2 2 0 0 0,-40 73 0 0 0,71-110-89 0 0,1 1 0 0 0,1 0-1 0 0,1 0 1 0 0,1 1-1 0 0,0 0 1 0 0,1 0-1 0 0,1 0 1 0 0,2 0-1 0 0,-1 1 1 0 0,2-1 0 0 0,3 38-1 0 0,-1-49-41 0 0,1 1 1 0 0,0-1-1 0 0,0 1 1 0 0,1-1-1 0 0,0 0 0 0 0,1 0 1 0 0,0 0-1 0 0,0 0 0 0 0,1-1 1 0 0,0 0-1 0 0,1 0 0 0 0,7 9 1 0 0,-3-6 10 0 0,1-1 1 0 0,0 0-1 0 0,1 0 1 0 0,0-2-1 0 0,0 1 1 0 0,0-1-1 0 0,19 8 1 0 0,13 3 53 0 0,1-1 1 0 0,1-3-1 0 0,50 11 1 0 0,142 17 214 0 0,-185-34-282 0 0,144 30 162 0 0,-100-18-82 0 0,452 97 245 0 0,-355-76-387 0 0,592 98 746 0 0,-626-117-318 0 0,560 72 608 0 0,-481-76-1032 0 0,430-21 0 0 0,-607-3-2 0 0,277-21 0 0 0,-2-23 0 0 0,476-155 0 0 0,-491 99 0 0 0,-8-20 0 0 0,-128 31 0 0 0,-142 68 0 0 0,-1-2 0 0 0,41-35 0 0 0,-64 47 0 0 0,13-11 0 0 0,0-1 0 0 0,-2-2 0 0 0,32-39 0 0 0,-37 35 0 0 0,-2 0 0 0 0,26-52 0 0 0,-40 67 0 0 0,-2-1 0 0 0,0 1 0 0 0,-1-2 0 0 0,-1 1 0 0 0,-1-1 0 0 0,4-33 0 0 0,-7 9 0 0 0,-2 0 0 0 0,-7-68 0 0 0,4 86 0 0 0,-2 1 0 0 0,0 0 0 0 0,-2 0 0 0 0,-12-33 0 0 0,14 46 0 0 0,-1 1 0 0 0,0-1 0 0 0,0 1 0 0 0,-1 1 0 0 0,-1-1 0 0 0,0 1 0 0 0,-1 1 0 0 0,0-1 0 0 0,-1 1 0 0 0,-12-10 0 0 0,14 15 0 0 0,1 0 0 0 0,-1 1 0 0 0,0 0 0 0 0,-13-5 0 0 0,12 6 0 0 0,0-1 0 0 0,1 0 0 0 0,-12-8 0 0 0,-100-82 0 0 0,-8-6 0 0 0,73 55 0 0 0,1 1 0 0 0,-1-1 0 0 0,-1 2 0 0 0,-88-51 0 0 0,43 44-14 0 0,-3 4 1 0 0,-1 4-1 0 0,-2 5 0 0 0,-1 5 1 0 0,-2 5-1 0 0,-1 4 1 0 0,-1 6-1 0 0,-188-7 0 0 0,47 27-1150 0 0,85 7-6881 0 0,26 3-2023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3 418 6271 0 0,'0'0'486'0'0,"0"1"-318"0"0,2 22 989 0 0,0 32 1 0 0,-1-12 724 0 0,1 4 718 0 0,-1-13-708 0 0,1-1 1 0 0,1 1-1 0 0,2-1 0 0 0,14 50 0 0 0,-12-58-863 0 0,-5-18-833 0 0,0 1 0 0 0,0-1 0 0 0,0 0 0 0 0,1 0 0 0 0,6 11 0 0 0,-8-17-141 0 0,0 0 0 0 0,0 0-1 0 0,1 0 1 0 0,-1-1 0 0 0,0 1-1 0 0,0 0 1 0 0,0 0 0 0 0,1-1-1 0 0,-1 1 1 0 0,0 0 0 0 0,1-1-1 0 0,-1 1 1 0 0,0-1 0 0 0,1 0-1 0 0,1 1 1 0 0,25 1 417 0 0,-20-2-361 0 0,-5 0-85 0 0,0 0 0 0 0,0 0 0 0 0,0 0 0 0 0,0 0 0 0 0,0-1 0 0 0,0 1 0 0 0,-1-1 0 0 0,1 0 1 0 0,0 0-1 0 0,0 0 0 0 0,-1 0 0 0 0,1 0 0 0 0,0-1 0 0 0,-1 1 0 0 0,1-1 0 0 0,-1 0 0 0 0,0 0 0 0 0,3-3 0 0 0,1-2-188 0 0,0 0-1 0 0,-1 0 1 0 0,1-1-1 0 0,4-12 1 0 0,-5 12-288 0 0,-5 7 284 0 0,1 1 0 0 0,-1-1 0 0 0,0 0-1 0 0,1 1 1 0 0,-1-1 0 0 0,0 0 0 0 0,0 1 0 0 0,0-1-1 0 0,0 0 1 0 0,1 1 0 0 0,-1-1 0 0 0,0 0 0 0 0,0 1 0 0 0,0-1-1 0 0,0 0 1 0 0,0 1 0 0 0,-1-1 0 0 0,1 0 0 0 0,0 0-1 0 0,0 1 1 0 0,0-1 0 0 0,-1 1 0 0 0,1-2 0 0 0,-1 1-120 0 0,0 0 1 0 0,0 0 0 0 0,0 0 0 0 0,0 0 0 0 0,0 0-1 0 0,0 0 1 0 0,0 0 0 0 0,0 0 0 0 0,-1 1 0 0 0,1-1-1 0 0,-2 0 1 0 0,-4-2-766 0 0,0 1 1 0 0,0 0-1 0 0,-12-2 0 0 0,14 3 795 0 0,-11-2 34 0 0,-1-1 0 0 0,1-1 1 0 0,-16-7-1 0 0,25 9 335 0 0,0 0-1 0 0,0-1 1 0 0,0 0-1 0 0,1 0 1 0 0,0-1-1 0 0,0 1 1 0 0,0-1-1 0 0,1 0 1 0 0,-6-7-1 0 0,10 10 53 0 0,0 1-1 0 0,0-1 1 0 0,0 0-1 0 0,0 0 1 0 0,0 1-1 0 0,1-1 1 0 0,-1 0-1 0 0,1 0 1 0 0,-1 0-1 0 0,1 0 1 0 0,0 0-1 0 0,-1 0 1 0 0,1 0-1 0 0,0 0 1 0 0,0 0-1 0 0,1 0 1 0 0,-1 1-1 0 0,0-1 1 0 0,1 0-1 0 0,-1 0 1 0 0,1 0-1 0 0,-1 0 1 0 0,1 0-1 0 0,0 0 1 0 0,1-2-1 0 0,3-5 353 0 0,1 1-1 0 0,0-1 1 0 0,11-12 0 0 0,-8 11-91 0 0,9-10 453 0 0,0 2 1 0 0,26-21 0 0 0,7-6 250 0 0,78-66 989 0 0,-42 39-657 0 0,101-77 1316 0 0,-104 88-4614 0 0,-10 7-5598 0 0,-35 26-2058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18 14335 0 0,'3'-12'1110'0'0,"-3"12"-1079"0"0,0-1 1 0 0,0 1 0 0 0,0 0 0 0 0,0 0 0 0 0,0-1 0 0 0,0 1-1 0 0,0 0 1 0 0,0 0 0 0 0,0-1 0 0 0,0 1 0 0 0,0 0 0 0 0,-1 0 0 0 0,1 0-1 0 0,0-1 1 0 0,0 1 0 0 0,0 0 0 0 0,0 0 0 0 0,-1 0 0 0 0,1 0-1 0 0,0-1 1 0 0,0 1 0 0 0,0 0 0 0 0,-1 0 0 0 0,1 0 0 0 0,0 0-1 0 0,0 0 1 0 0,-1 0 0 0 0,1 0 0 0 0,0 0 0 0 0,0 0 0 0 0,-1-1-1 0 0,1 1 1 0 0,0 0 0 0 0,0 0 0 0 0,-1 0 0 0 0,1 0 0 0 0,0 1 0 0 0,0-1-1 0 0,-1 0 1 0 0,1 0 0 0 0,0 0 0 0 0,0 0 0 0 0,-1 0 0 0 0,1 0-1 0 0,0 0 1 0 0,0 0 0 0 0,0 0 0 0 0,-1 1 0 0 0,1-1 0 0 0,-2 1 402 0 0,0-1 0 0 0,0 1 0 0 0,0 0 0 0 0,0 0 0 0 0,0 0 0 0 0,0 0 0 0 0,0 0 0 0 0,0 1 0 0 0,0-1 0 0 0,1 0 0 0 0,-3 3 0 0 0,-14 26-267 0 0,4-5-500 0 0,11-20-216 0 0,-1-1-1 0 0,1 1 1 0 0,-1-1 0 0 0,0 0-1 0 0,0-1 1 0 0,0 1-1 0 0,0-1 1 0 0,0 1 0 0 0,-9 3-1 0 0,-6 3-1970 0 0,-23 9 0 0 0,20-10 1425 0 0,-52 17-199 0 0,48-17 3344 0 0,-48 22 1 0 0,71-30-1744 0 0,1 1 1 0 0,0-1-1 0 0,0 1 1 0 0,0 0-1 0 0,0 0 1 0 0,0-1-1 0 0,0 1 1 0 0,-3 5 0 0 0,5-7-266 0 0,0 1 1 0 0,0-1 0 0 0,0 1-1 0 0,0-1 1 0 0,0 1 0 0 0,0-1 0 0 0,0 1-1 0 0,0-1 1 0 0,0 1 0 0 0,0-1 0 0 0,0 1-1 0 0,1-1 1 0 0,-1 1 0 0 0,0-1-1 0 0,0 1 1 0 0,0-1 0 0 0,1 1 0 0 0,-1-1-1 0 0,0 1 1 0 0,1-1 0 0 0,-1 1-1 0 0,0-1 1 0 0,1 0 0 0 0,-1 1 0 0 0,1 0-1 0 0,10 9 272 0 0,0-4-533 0 0,0 1 0 0 0,0-1-1 0 0,1-1 1 0 0,-1 0 0 0 0,1 0 0 0 0,24 4 0 0 0,-11-4-1829 0 0,-1-1-1 0 0,40 1 1 0 0,-30-5-566 0 0,48-6-1 0 0,-63 4 2770 0 0,1-2 0 0 0,-1 0 0 0 0,36-14 0 0 0,-49 15 1128 0 0,0 1 1 0 0,0-1 0 0 0,8-7-1 0 0,-14 10-1228 0 0,0 0-1 0 0,1 0 1 0 0,-1 0 0 0 0,0 0-1 0 0,0 0 1 0 0,0 0-1 0 0,0 0 1 0 0,0 0-1 0 0,0 0 1 0 0,0 0 0 0 0,1 0-1 0 0,-1 0 1 0 0,0 0-1 0 0,0 0 1 0 0,0 0-1 0 0,0 0 1 0 0,0-1-1 0 0,0 1 1 0 0,0 0 0 0 0,0 0-1 0 0,0 0 1 0 0,0 0-1 0 0,1 0 1 0 0,-1 0-1 0 0,0 0 1 0 0,0-1 0 0 0,0 1-1 0 0,0 0 1 0 0,0 0-1 0 0,0 0 1 0 0,0 0-1 0 0,0 0 1 0 0,0 0-1 0 0,0-1 1 0 0,0 1 0 0 0,0 0-1 0 0,0 0 1 0 0,0 0-1 0 0,0 0 1 0 0,0 0-1 0 0,0-1 1 0 0,0 1 0 0 0,0 0-1 0 0,-1 0 1 0 0,1 0-1 0 0,-7-1 1825 0 0,-10 4-968 0 0,-18 9-4931 0 0,15-4-948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2015 0 0,'7'6'1294'0'0,"26"16"3800"0"0,-17-13-2471 0 0,-1 2 0 0 0,27 23-1 0 0,-41-32-2463 0 0,1 0 0 0 0,0 0 0 0 0,0-1 1 0 0,0 1-1 0 0,-1 0 0 0 0,1-1 0 0 0,1 0 0 0 0,-1 1 0 0 0,0-1 0 0 0,0 0 0 0 0,0 0 0 0 0,3 0 0 0 0,2-4 561 0 0,-7 2-710 0 0,0 1 0 0 0,0 0 0 0 0,0 0 0 0 0,0 0 0 0 0,1-1 0 0 0,-1 1 0 0 0,0 0 0 0 0,0 0 0 0 0,0 0 0 0 0,0 0 0 0 0,0 0 0 0 0,1 0 0 0 0,-1-1 0 0 0,0 1 0 0 0,0 0 0 0 0,0 0 0 0 0,1 0 0 0 0,-1 0 0 0 0,0 0 0 0 0,0 0 0 0 0,0 0 0 0 0,1 0 0 0 0,-1 0 0 0 0,0 0 0 0 0,0 0 0 0 0,0 0 0 0 0,1 0 0 0 0,-1 0 0 0 0,0 0 0 0 0,0 0 0 0 0,0 0 0 0 0,1 0 0 0 0,7 18 124 0 0,-7-16-499 0 0,2-10-3422 0 0,-3 4 3179 0 0,0-1-1 0 0,1 0 1 0 0,-1 0-1 0 0,-2-6 1 0 0,2 9 619 0 0,-1-1 0 0 0,1 1-1 0 0,0 0 1 0 0,0 0 0 0 0,0 0 0 0 0,0-1 0 0 0,0 1 0 0 0,0 0-1 0 0,0 0 1 0 0,1-1 0 0 0,-1 1 0 0 0,1 0 0 0 0,-1 0-1 0 0,1 0 1 0 0,0 0 0 0 0,0 0 0 0 0,0 0 0 0 0,0 0 0 0 0,0 0-1 0 0,1 0 1 0 0,-1 0 0 0 0,1 0 0 0 0,2-2 0 0 0,2-1 455 0 0,1 1 1 0 0,-1 0 0 0 0,1 0-1 0 0,0 0 1 0 0,0 1 0 0 0,14-5-1 0 0,48-6 2224 0 0,-2-1-812 0 0,43-12 391 0 0,-96 24-1813 0 0,1 1-1 0 0,0 1 1 0 0,-1 0 0 0 0,1 1-1 0 0,24 3 1 0 0,-39-2-450 0 0,1 0 0 0 0,-1 1 1 0 0,1-1-1 0 0,-1 0 0 0 0,1 0 1 0 0,-1 0-1 0 0,0 0 0 0 0,0 0 1 0 0,0 1-1 0 0,1-1 0 0 0,-1 0 1 0 0,0 0-1 0 0,-1 0 0 0 0,1 2 0 0 0,-1 0-216 0 0,0 0-1 0 0,0 0 0 0 0,0 0 1 0 0,0 0-1 0 0,0-1 0 0 0,-1 1 1 0 0,1 0-1 0 0,-5 4 0 0 0,-8 9-6534 0 0,3-5-527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42 4975 0 0,'0'0'388'0'0,"-1"-3"-30"0"0,0-1 374 0 0,-1-7-62 0 0,1 2 6628 0 0,12 6-4770 0 0,-3 0-1831 0 0,-1 1 0 0 0,1 0 1 0 0,0 1-1 0 0,0-1 1 0 0,15 1-1 0 0,-20 1-572 0 0,0 0 1 0 0,-1 0-1 0 0,1 0 1 0 0,0 1-1 0 0,0 0 0 0 0,0-1 1 0 0,-1 1-1 0 0,1 0 0 0 0,0 0 1 0 0,-1 0-1 0 0,1 1 0 0 0,-1-1 1 0 0,1 1-1 0 0,-1-1 1 0 0,0 1-1 0 0,0 0 0 0 0,1 0 1 0 0,-1 0-1 0 0,2 3 0 0 0,-3-4 6 0 0,-1 1-128 0 0,-1 1 1 0 0,1-1-1 0 0,0 1 0 0 0,-1-1 0 0 0,0 1 0 0 0,1-1 1 0 0,-1 1-1 0 0,0-1 0 0 0,0 0 0 0 0,0 0 1 0 0,-1 0-1 0 0,-1 3 0 0 0,-21 22-3530 0 0,15-18-316 0 0,-5 6-3233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60 303 8031 0 0,'-2'0'32'0'0,"0"1"-1"0"0,0-1 1 0 0,1 1-1 0 0,-1-1 1 0 0,0 0-1 0 0,0 0 0 0 0,0 0 1 0 0,1 0-1 0 0,-1 0 1 0 0,0 0-1 0 0,0 0 1 0 0,0 0-1 0 0,1-1 1 0 0,-1 1-1 0 0,0-1 1 0 0,0 1-1 0 0,1-1 0 0 0,-1 0 1 0 0,0 0-1 0 0,1 0 1 0 0,-1 0-1 0 0,1 0 1 0 0,-1 0-1 0 0,1 0 1 0 0,-2-2-1 0 0,-2-1 19 0 0,-2 1 9 0 0,6 3 237 0 0,10-5 2635 0 0,0-1-2588 0 0,1 1 1 0 0,0 0-1 0 0,0 0 1 0 0,1 1-1 0 0,-1 1 1 0 0,14-3-1 0 0,-6 1 103 0 0,13-3 371 0 0,1 3 0 0 0,39-3 0 0 0,1 0 538 0 0,100-13 1071 0 0,-16 3-1430 0 0,236-45 916 0 0,204-12 327 0 0,-561 72-2127 0 0,976-28 1009 0 0,-525 58-775 0 0,-1 20-129 0 0,-222-13-92 0 0,-2 10 0 0 0,-2 12 1 0 0,259 93-1 0 0,-439-121-606 0 0,119 62 1 0 0,-118-41-2660 0 0,-65-39-2979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9 168 7223 0 0,'0'1'555'0'0,"-2"2"-112"0"0,1 0 0 0 0,0 0 1 0 0,0 0-1 0 0,0 0 0 0 0,0 1 0 0 0,1-1 0 0 0,-1 0 1 0 0,1 0-1 0 0,-1 6 3625 0 0,6-9-3768 0 0,0-1 0 0 0,-1 1 0 0 0,0-1 0 0 0,1 0-1 0 0,-1 0 1 0 0,1-1 0 0 0,-1 1 0 0 0,0-1 0 0 0,0 0-1 0 0,0 0 1 0 0,4-3 0 0 0,6-5 133 0 0,21-20 0 0 0,2 0 203 0 0,68-37 994 0 0,-89 58-1033 0 0,0 1 0 0 0,1 0 1 0 0,0 2-1 0 0,32-9 0 0 0,-41 13-247 0 0,-1 1 0 0 0,1 0 1 0 0,0 0-1 0 0,0 1 0 0 0,15 1 0 0 0,-21-1-265 0 0,1 1 0 0 0,-1-1 0 0 0,1 1 0 0 0,-1 0 1 0 0,1 0-1 0 0,-1-1 0 0 0,0 2 0 0 0,1-1 0 0 0,-1 0 0 0 0,0 0 0 0 0,0 1 0 0 0,0-1 0 0 0,0 1 1 0 0,0 0-1 0 0,0-1 0 0 0,0 1 0 0 0,-1 0 0 0 0,1 0 0 0 0,-1 0 0 0 0,1 0 0 0 0,1 4 0 0 0,-1 0-37 0 0,0 0 0 0 0,0 0-1 0 0,0 0 1 0 0,-1 1 0 0 0,0-1-1 0 0,-1 0 1 0 0,1 0 0 0 0,-1 1-1 0 0,0-1 1 0 0,-1 0 0 0 0,1 1-1 0 0,-1-1 1 0 0,-3 10 0 0 0,-1 1-718 0 0,-1 1 0 0 0,-1-1 0 0 0,-12 23 0 0 0,17-37 172 0 0,0 1 0 0 0,0-1 0 0 0,-1 0-1 0 0,1 0 1 0 0,-1 0 0 0 0,1 0 0 0 0,-1 0-1 0 0,0 0 1 0 0,0-1 0 0 0,0 1 0 0 0,0-1-1 0 0,-1 0 1 0 0,-4 3 0 0 0,6-5 117 0 0,0 1 0 0 0,0-1 0 0 0,0 1 0 0 0,1-1 0 0 0,-1 1 0 0 0,0-1 0 0 0,0 0 0 0 0,0 0 0 0 0,0 0 0 0 0,0 0 0 0 0,0 0 0 0 0,0-1 0 0 0,1 1 0 0 0,-1 0 0 0 0,0-1 0 0 0,0 1 0 0 0,0-1 0 0 0,1 0 0 0 0,-1 0 0 0 0,0 0 0 0 0,1 0 1 0 0,-1 0-1 0 0,0 0 0 0 0,1 0 0 0 0,-1 0 0 0 0,1 0 0 0 0,0-1 0 0 0,-3-2 0 0 0,-21-30-1630 0 0,19 25 2259 0 0,0 0 1 0 0,0 1-1 0 0,-1 0 1 0 0,0 0-1 0 0,-8-7 1 0 0,14 15-113 0 0,1 0 0 0 0,0-1 0 0 0,-1 1 0 0 0,1 0 0 0 0,-1-1 0 0 0,1 1 0 0 0,-1 0 0 0 0,1 0 0 0 0,-1-1 0 0 0,1 1 0 0 0,-1 0 0 0 0,1 0 0 0 0,-1 0 0 0 0,1 0 0 0 0,-1 0 0 0 0,1 0 0 0 0,-1 0 0 0 0,1 0 0 0 0,-1 0 0 0 0,1 0 0 0 0,-1 0 0 0 0,0 0 0 0 0,1 0 0 0 0,-1 0 0 0 0,1 0 0 0 0,-1 1 0 0 0,0-1 0 0 0,0 1 99 0 0,0 0 1 0 0,0-1-1 0 0,1 1 1 0 0,-1 0-1 0 0,0 0 1 0 0,0 0-1 0 0,0 0 0 0 0,1 0 1 0 0,-1 0-1 0 0,0 0 1 0 0,0 2-1 0 0,-1 2 370 0 0,1-1 0 0 0,-1 1 0 0 0,1 0-1 0 0,-1 9 1 0 0,0 24 981 0 0,2 0-1 0 0,7 62 1 0 0,-5-85-1589 0 0,1 0 1 0 0,1 0-1 0 0,0 0 0 0 0,7 18 1 0 0,8 1-6430 0 0,-5-16-851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3 296 19263 0 0,'-3'-24'2010'0'0,"4"23"-1992"0"0,-1-1 1 0 0,1 1 0 0 0,0-1 0 0 0,0 1-1 0 0,0 0 1 0 0,0-1 0 0 0,0 1 0 0 0,0 0-1 0 0,0 0 1 0 0,1 0 0 0 0,-1-1 0 0 0,3 0-1 0 0,-1-1 41 0 0,3-1 445 0 0,-1-1 0 0 0,1 2 0 0 0,0-1 0 0 0,0 1-1 0 0,0 0 1 0 0,0 0 0 0 0,10-3 0 0 0,48-10 4111 0 0,-57 15-4701 0 0,17-3 849 0 0,0 2 0 0 0,0 1 0 0 0,30 2 0 0 0,8-1-2355 0 0,-47-1-3878 0 0,29-4 0 0 0</inkml:trace>
  <inkml:trace contextRef="#ctx0" brushRef="#br0" timeOffset="1">229 1 8895 0 0,'0'1'687'0'0,"-10"31"-95"0"0,-28 100 10376 0 0,2 36-7024 0 0,33-148-5079 0 0,2-1-4571 0 0,1-1-2132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0,'1'0'39'0'0,"-1"0"0"0"0,1 0 0 0 0,-1 0 0 0 0,1 0 0 0 0,-1 0 0 0 0,1 0 0 0 0,-1 0 0 0 0,1 0 0 0 0,-1 0 0 0 0,0 0 0 0 0,1 0 0 0 0,-1 0 0 0 0,1 0 0 0 0,-1 1 0 0 0,1-1 0 0 0,-1 0 0 0 0,1 0 0 0 0,-1 1 0 0 0,0-1 0 0 0,1 0 0 0 0,-1 0 0 0 0,0 1 0 0 0,1-1 0 0 0,-1 1 0 0 0,0-1 0 0 0,1 0 0 0 0,-1 1 0 0 0,0-1 0 0 0,0 1 0 0 0,1-1 0 0 0,11 21 1836 0 0,-2-4-135 0 0,-1-5-1130 0 0,0 1 0 0 0,-1 0 0 0 0,-1 1 1 0 0,0 0-1 0 0,-1 0 0 0 0,0 1 0 0 0,-1-1 0 0 0,4 21 0 0 0,-4-10 111 0 0,-1 0 0 0 0,-1 1 0 0 0,-2 0 0 0 0,-1 31 0 0 0,-2 163 4263 0 0,4-190-4432 0 0,1 0 0 0 0,1 0 0 0 0,2-1 0 0 0,1 0 0 0 0,14 37 0 0 0,-16-55-598 0 0,1 0 0 0 0,1 0 1 0 0,0 0-1 0 0,0-1 0 0 0,1-1 0 0 0,0 1 1 0 0,0-1-1 0 0,1 0 0 0 0,0-1 0 0 0,1 0 0 0 0,17 10 1 0 0,-26-16-300 0 0,0-2 1 0 0,1 1-1 0 0,-1 0 1 0 0,1 0 0 0 0,0 0-1 0 0,-1-1 1 0 0,1 1-1 0 0,2 0 1 0 0,-2-1-938 0 0,8-17-5315 0 0,-9 7 1517 0 0,-2-1-1016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328 221 4031 0 0,'-10'-6'114'0'0,"-1"1"-1"0"0,1 0 0 0 0,-22-5 1 0 0,-14-7 1251 0 0,-10-8 1461 0 0,19 10 1572 0 0,-59-35-1 0 0,92 48-3954 0 0,1-1-1 0 0,-1 0 1 0 0,1 1-1 0 0,-6-7 1 0 0,9 9-357 0 0,-1-1 0 0 0,0 0 0 0 0,1 1 0 0 0,-1-1-1 0 0,1 1 1 0 0,0-1 0 0 0,-1 0 0 0 0,1 1 0 0 0,-1-1 0 0 0,1 0 0 0 0,0 0 0 0 0,0 1 0 0 0,-1-1 0 0 0,1 0 0 0 0,0 0 0 0 0,0 1 0 0 0,0-1 0 0 0,0 0 0 0 0,0 0 0 0 0,0 1 0 0 0,0-1 0 0 0,0 0 0 0 0,0 0-1 0 0,0 0 1 0 0,0 1 0 0 0,1-1 0 0 0,-1 0 0 0 0,0 0 0 0 0,0 1 0 0 0,1-1 0 0 0,-1 0 0 0 0,1 1 0 0 0,-1-1 0 0 0,0 0 0 0 0,2 0 0 0 0,1-2 87 0 0,1 0 1 0 0,-1 1 0 0 0,1 0-1 0 0,-1-1 1 0 0,1 2-1 0 0,0-1 1 0 0,0 0-1 0 0,0 1 1 0 0,7-3-1 0 0,38-4 198 0 0,-33 6-329 0 0,2-2 31 0 0,0 2 0 0 0,0 0 1 0 0,0 1-1 0 0,0 0 0 0 0,0 2 1 0 0,0 0-1 0 0,1 1 0 0 0,26 7 1 0 0,-41-8-58 0 0,0 0 1 0 0,-1 1-1 0 0,1-1 0 0 0,-1 1 1 0 0,1-1-1 0 0,4 4 1 0 0,-7-4 3 0 0,-1 0-1 0 0,1-1 1 0 0,0 1 0 0 0,0 0 0 0 0,-1 0 0 0 0,1 0 0 0 0,-1 0 0 0 0,1 0 0 0 0,-1 0 0 0 0,1 0 0 0 0,-1 0 0 0 0,1 0 0 0 0,-1 0 0 0 0,0 0 0 0 0,0 0 0 0 0,1 0 0 0 0,-1 0 0 0 0,0 0 0 0 0,0 0 0 0 0,0 0-1 0 0,0 0 1 0 0,0 0 0 0 0,0 0 0 0 0,-1 0 0 0 0,1 0 0 0 0,0 0 0 0 0,-1 2 0 0 0,-5 14 517 0 0,0 0 0 0 0,-2-1 0 0 0,-17 30 0 0 0,-36 42 768 0 0,21-32-1042 0 0,25-36-283 0 0,11-16-272 0 0,0 1 0 0 0,0 0 1 0 0,1 1-1 0 0,-1-1 0 0 0,1 1 0 0 0,-4 10 0 0 0,8-19-729 0 0,1 1 1 0 0,0-1-1 0 0,0 0 0 0 0,0 0 0 0 0,0 1 0 0 0,5-5 0 0 0,1-2-3002 0 0,8-11-3225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47 101 10799 0 0,'6'-8'190'0'0,"-1"0"-1"0"0,2 0 0 0 0,-1 1 0 0 0,1 0 0 0 0,0 0 1 0 0,0 1-1 0 0,14-10 0 0 0,8-6 265 0 0,-28 20-201 0 0,1 1 0 0 0,0 0 0 0 0,-1 0-1 0 0,1 0 1 0 0,0 0 0 0 0,0 0 0 0 0,0 0-1 0 0,0 0 1 0 0,0 1 0 0 0,0-1 0 0 0,0 1 0 0 0,0 0-1 0 0,0-1 1 0 0,4 1 0 0 0,31 5 4071 0 0,-5 0-2241 0 0,-28-5-1899 0 0,0 0 0 0 0,0 1 0 0 0,0 0 0 0 0,0 0 0 0 0,0 0 0 0 0,0 0 0 0 0,0 0 0 0 0,0 1 0 0 0,0 0 0 0 0,-1-1 0 0 0,1 2 0 0 0,-1-1 0 0 0,1 0 0 0 0,-1 1 0 0 0,5 4 0 0 0,-4-3-70 0 0,-1 0 0 0 0,0 0 0 0 0,0 0 1 0 0,-1 1-1 0 0,1-1 0 0 0,-1 0 0 0 0,0 1 1 0 0,0 0-1 0 0,-1-1 0 0 0,1 1 0 0 0,0 9 0 0 0,2 7 350 0 0,0 28 0 0 0,-4-48-438 0 0,1 20 214 0 0,-2-1-1 0 0,-4 33 1 0 0,1-17 46 0 0,0-9 70 0 0,-1 0 0 0 0,-1 0 0 0 0,-2 0-1 0 0,-1-1 1 0 0,0 0 0 0 0,-2 0 0 0 0,-16 26 0 0 0,4-10-146 0 0,-1-2 0 0 0,-52 66 0 0 0,65-94-355 0 0,0 0-1 0 0,0 0 0 0 0,-2-1 0 0 0,-16 12 0 0 0,22-18-2122 0 0,0-1 0 0 0,0 0-1 0 0,-10 3 1 0 0,-4 0-7583 0 0</inkml:trace>
  <inkml:trace contextRef="#ctx0" brushRef="#br0" timeOffset="1">21 371 16127 0 0,'4'2'120'0'0,"0"0"0"0"0,1 0-1 0 0,-1 0 1 0 0,0 0 0 0 0,0 1-1 0 0,-1 0 1 0 0,1 0 0 0 0,0 0-1 0 0,-1 0 1 0 0,0 0 0 0 0,0 1-1 0 0,0-1 1 0 0,4 7 0 0 0,9 9 188 0 0,154 179 9492 0 0,-163-189-9507 0 0,65 84 3029 0 0,37 43-2105 0 0,-81-105-1203 0 0,-6-5-11 0 0,2-1 1 0 0,33 27-1 0 0,-46-40-2114 0 0,-11-11 1908 0 0,0-1-1 0 0,1 0 1 0 0,-1 0-1 0 0,0 1 1 0 0,1-1-1 0 0,-1 0 1 0 0,0 0 0 0 0,0 1-1 0 0,1-1 1 0 0,-1 0-1 0 0,0 1 1 0 0,0-1-1 0 0,0 0 1 0 0,0 1-1 0 0,1-1 1 0 0,-1 0 0 0 0,0 1-1 0 0,0-1 1 0 0,0 1-1 0 0,0-1 1 0 0,0 0-1 0 0,0 1 1 0 0,0-1 0 0 0,0 0-1 0 0,0 1 1 0 0,0-1-1 0 0,0 1 1 0 0,0-1-1 0 0,0 0 1 0 0,-1 1-1 0 0,1-1 1 0 0,0 0 0 0 0,0 1-1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9215 0 0,'16'-1'1029'0'0,"0"-1"-1"0"0,20-4 1 0 0,84-16 21 0 0,-101 20-919 0 0,0 1 1 0 0,1 1-1 0 0,-1 0 0 0 0,24 4 0 0 0,-27 0-15 0 0,0 0 1 0 0,-1 1-1 0 0,0 0 0 0 0,0 1 0 0 0,21 11 0 0 0,67 48 812 0 0,-49-29-465 0 0,25 18 176 0 0,-50-33-311 0 0,2 0 1 0 0,0-2-1 0 0,58 26 0 0 0,-49-31-7 0 0,0-2 0 0 0,0-2 0 0 0,1-1 0 0 0,1-2 0 0 0,-1-2 0 0 0,1-2 0 0 0,53-2 0 0 0,285-43 1530 0 0,-332 35-1610 0 0,423-46 1459 0 0,-381 52-1132 0 0,0 3 0 0 0,92 16 0 0 0,13 15 209 0 0,-112-17-313 0 0,160 10-1 0 0,-137-25-306 0 0,1-6-1 0 0,158-27 0 0 0,85-38 281 0 0,-15 3 93 0 0,-225 49-416 0 0,1 5 0 0 0,153 1 0 0 0,-175 14-39 0 0,-1 5 1 0 0,0 3-1 0 0,129 32 1 0 0,10 32 51 0 0,-104-30-94 0 0,208 87-21 0 0,-299-116 6 0 0,212 96 65 0 0,5-18 8 0 0,-222-84-92 0 0,43 13 47 0 0,0-3 0 0 0,81 11 0 0 0,-78-23-3 0 0,0-3 0 0 0,0-3-1 0 0,94-11 1 0 0,275-54 122 0 0,-227 30 6 0 0,-120 21-120 0 0,145-3 0 0 0,-192 17-3 0 0,-1 2 1 0 0,0 2-1 0 0,0 1 0 0 0,-1 3 1 0 0,52 17-1 0 0,-43-6 144 0 0,78 39 0 0 0,46 38 493 0 0,-53-27-390 0 0,-86-51-290 0 0,0-1 0 0 0,1-2-1 0 0,0-1 1 0 0,63 12 0 0 0,-46-16 6 0 0,0-3-1 0 0,101 1 1 0 0,122-26 20 0 0,-2-23-12 0 0,-166 23-17 0 0,28-4-2 0 0,151-21 0 0 0,1 23 0 0 0,-241 21 0 0 0,0 2 0 0 0,0 2 0 0 0,0 2 0 0 0,99 31 0 0 0,-128-32 0 0 0,121 34 0 0 0,-109-33 0 0 0,0-1 0 0 0,45 2 0 0 0,-18-8 0 0 0,0-3 0 0 0,104-15 0 0 0,122-43 0 0 0,-51-1 0 0 0,306-65 0 0 0,-453 112 0 0 0,0 3 0 0 0,1 4 0 0 0,0 4 0 0 0,99 10 0 0 0,-141-1 0 0 0,0 2 0 0 0,-1 3 0 0 0,69 23 0 0 0,131 67 0 0 0,-198-79 0 0 0,41 15 0 0 0,2-4 0 0 0,1-3 0 0 0,2-5 0 0 0,0-5 0 0 0,2-3 0 0 0,111 4 0 0 0,194-20 0 0 0,0-28 0 0 0,-31 2 0 0 0,-1 21 0 0 0,-328 6 182 0 0,66 11 0 0 0,-95-10-384 0 0,0 0 0 0 0,0 1-1 0 0,-1 1 1 0 0,0 0 0 0 0,0 0 0 0 0,0 1-1 0 0,-1 1 1 0 0,22 15 0 0 0,-29-18-1691 0 0,1 1 0 0 0,-1 1 0 0 0,7 8 0 0 0,11 20-8303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1951 0 0,'2'-4'3131'0'0,"17"1"-1764"0"0,0 1 0 0 0,29-1 0 0 0,-46 3-1294 0 0,0 0-1 0 0,1 0 1 0 0,-1 0-1 0 0,0-1 0 0 0,0 1 1 0 0,1-1-1 0 0,-1 1 1 0 0,0-1-1 0 0,0 0 1 0 0,0 0-1 0 0,0 0 0 0 0,0 0 1 0 0,0 0-1 0 0,0 0 1 0 0,0-1-1 0 0,0 1 0 0 0,1-2 1 0 0,-1 1-5 0 0,0 0 0 0 0,-1 1 1 0 0,1-1-1 0 0,0 1 0 0 0,0 0 0 0 0,0 0 1 0 0,1 0-1 0 0,-1 0 0 0 0,0 0 0 0 0,0 0 1 0 0,1 0-1 0 0,-1 1 0 0 0,0-1 1 0 0,1 1-1 0 0,-1 0 0 0 0,5-1 0 0 0,61 5 1608 0 0,-32-2-469 0 0,65-3 1 0 0,344-52 2936 0 0,-319 42-3647 0 0,-25 3-189 0 0,-60 3-183 0 0,-18 1-13 0 0,-1 2 0 0 0,1 0-1 0 0,35 2 1 0 0,27 17 236 0 0,-60-15-209 0 0,0-1-1 0 0,0-2 1 0 0,30-4-1 0 0,-22 2 24 0 0,108-7 698 0 0,-134 10-819 0 0,-1 0 0 0 0,0-1-1 0 0,0 2 1 0 0,0-1 0 0 0,0 1 0 0 0,0 0-1 0 0,1 0 1 0 0,-1 1 0 0 0,-1 0-1 0 0,9 3 1 0 0,25 21 177 0 0,-28-18-119 0 0,19 12 0 0 0,-22-17-62 0 0,0 0 0 0 0,0 0 0 0 0,0 0 1 0 0,0-1-1 0 0,14 2 0 0 0,45 1 144 0 0,-29-3-73 0 0,-34-2-98 0 0,15 2 61 0 0,0 0 0 0 0,22 5 0 0 0,43 21 134 0 0,-54-20-111 0 0,48 4 1 0 0,-55-9-51 0 0,0 0 1 0 0,0 2 0 0 0,0 0-1 0 0,33 13 1 0 0,32 27 80 0 0,-61-35-73 0 0,0-2 0 0 0,50 9 0 0 0,-49-12 4 0 0,0 1 0 0 0,51 19-1 0 0,-38-6 0 0 0,-24-10-27 0 0,0-2 0 0 0,0 0 1 0 0,26 7-1 0 0,-13-8 4 0 0,-22-5-27 0 0,1 0 1 0 0,0 1-1 0 0,-1 0 0 0 0,1 1 1 0 0,-1-1-1 0 0,0 2 0 0 0,0-1 1 0 0,12 8-1 0 0,6 11 20 0 0,-23-17-41 0 0,2-1 0 0 0,-1 0 0 0 0,0 0 0 0 0,1-1 1 0 0,0 1-1 0 0,0-1 0 0 0,0 0 0 0 0,0 0 0 0 0,0-1 0 0 0,1 0 0 0 0,-1 0 1 0 0,1 0-1 0 0,10 2 0 0 0,12-1-188 0 0,-18-3-106 0 0,0 1 0 0 0,0 1 0 0 0,0 0 0 0 0,16 5 0 0 0,17 15-5608 0 0,-39-20 4634 0 0,1-1 1 0 0,0 1-1 0 0,0-1 1 0 0,0 0-1 0 0,9 0 1 0 0,-13-1 1141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3767 0 0,'5'-3'6392'0'0,"9"-3"-2977"0"0,16-9-1788 0 0,1 2 1 0 0,1 1-1 0 0,0 1 1 0 0,66-12-1 0 0,-57 13-779 0 0,-24 6-248 0 0,33-5 0 0 0,-36 8-363 0 0,3 0 33 0 0,-1-1-1 0 0,0-1 1 0 0,25-7 0 0 0,-38 9-250 0 0,-1 0 0 0 0,1-1 0 0 0,-1 1 0 0 0,0-1 0 0 0,1 1 0 0 0,3-5 0 0 0,-2-5-2065 0 0,-4 10 1694 0 0,0 0 1 0 0,0 0 0 0 0,0 0 0 0 0,0 1 0 0 0,-1-1 0 0 0,1 0 0 0 0,0 0 0 0 0,0 0 0 0 0,-1 1 0 0 0,1-1 0 0 0,0 0 0 0 0,-1 1 0 0 0,1-1 0 0 0,0 0-1 0 0,-1 1 1 0 0,1-1 0 0 0,-1 0 0 0 0,0 1 0 0 0,1-1 0 0 0,-1 1 0 0 0,1-1 0 0 0,-1 1 0 0 0,0-1 0 0 0,1 1 0 0 0,-1-1 0 0 0,0 1 0 0 0,1 0-1 0 0,-1-1 1 0 0,-1 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1951 0 0,'2'7'176'0'0,"-1"-1"1307"0"0,2 2 108 0 0,14 25 724 0 0,-7-16-1228 0 0,9 24 1 0 0,0 24 787 0 0,-14-46-1684 0 0,11 32-1 0 0,-7-33-3599 0 0,-4-9-266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5671 0 0,'0'0'436'0'0,"1"1"-288"0"0,1 6 517 0 0,-1 0 0 0 0,0 0 0 0 0,0 1 1 0 0,0-1-1 0 0,-1 11 0 0 0,-4 39 2226 0 0,3-49-2829 0 0,1-8-64 0 0,-5 67 133 0 0,5-38-4134 0 0,0-16-11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6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10535 0 0,'3'50'709'0'0,"-2"50"-1"0"0,-2-20-343 0 0,2 36 1283 0 0,16 310 4102 0 0,37 56-2356 0 0,26-1-480 0 0,-29-216-1499 0 0,-47-250-1463 0 0,-2-8-94 0 0,0 1 0 0 0,-1-1 0 0 0,0 1 0 0 0,0-1 0 0 0,-1 11 0 0 0,-4-9-1467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1951 0 0,'0'0'1884'0'0,"9"-4"631"0"0,18-20-512 0 0,-18 15-920 0 0,0 0 0 0 0,1 0 0 0 0,19-11 0 0 0,-23 17-837 0 0,33-20 1904 0 0,1 2 0 0 0,56-20 0 0 0,21 9-59 0 0,4-2-948 0 0,-101 29-1068 0 0,-16 4-61 0 0,0 0 0 0 0,0 0 0 0 0,1-1 0 0 0,-1 1 0 0 0,0-1 0 0 0,4-3 0 0 0,11-2 53 0 0,-10-1-160 0 0,-8 7-395 0 0,-5-4-854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2791 0 0,'-10'19'205'0'0,"5"-9"-34"0"0,-1 0-1 0 0,2 1 0 0 0,-1 0 0 0 0,-4 17 0 0 0,4-7 2077 0 0,-15 36-1 0 0,18-51-1827 0 0,-19 54 2266 0 0,3 0 0 0 0,-16 93 0 0 0,28-101-3069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4255 0 0,'0'0'332'0'0,"2"0"-220"0"0,9 1 540 0 0,-1 0 0 0 0,1 1 0 0 0,-1 0 0 0 0,1 1 0 0 0,10 4 0 0 0,5 1 2924 0 0,-24-7-3078 0 0,11-2 276 0 0,-11 1-808 0 0,0 0 1 0 0,-1 0 0 0 0,1 0 0 0 0,0 0 0 0 0,0 0 0 0 0,-1-1 0 0 0,1 1 0 0 0,2-1 0 0 0,6-4-3141 0 0,-1-1-1118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2847 0 0,'4'0'214'0'0,"-7"13"3603"0"0,1-9-2805 0 0,1 0 1 0 0,0 1-1 0 0,0-1 1 0 0,0 1-1 0 0,0 6 1 0 0,1 5 606 0 0,3 24 1 0 0,-2-25-1006 0 0,1 25 1 0 0,-4-18-328 0 0,-6 166 1925 0 0,8-131-860 0 0,10 73-1 0 0,-9-120-924 0 0,1-1-1 0 0,5 17 1 0 0,-7-24-344 0 0,1 0 0 0 0,-1 0 0 0 0,1-1 0 0 0,0 1 0 0 0,0 0 0 0 0,0-1 0 0 0,0 1 0 0 0,0-1 0 0 0,0 1 0 0 0,0-1 0 0 0,0 1 0 0 0,0-1 0 0 0,1 0 0 0 0,-1 1 0 0 0,1-1 0 0 0,-1 0 0 0 0,1 0 0 0 0,-1 0 0 0 0,1 0 0 0 0,3 1 0 0 0,-4-2-67 0 0,1 0 0 0 0,0 0 0 0 0,-1 0 0 0 0,1 0 0 0 0,0 0 0 0 0,-1-1 0 0 0,1 1 0 0 0,0-1 0 0 0,-1 1 0 0 0,1-1 0 0 0,-1 1 0 0 0,1-1 1 0 0,0 0-1 0 0,-1 0 0 0 0,0 0 0 0 0,1 0 0 0 0,-1 0 0 0 0,0 0 0 0 0,1 0 0 0 0,-1 0 0 0 0,0-1 0 0 0,0 1 0 0 0,1-2 0 0 0,2-2-86 0 0,-1 0 1 0 0,0 0-1 0 0,0 1 0 0 0,-1-2 0 0 0,3-7 0 0 0,-2 4-703 0 0,0-1-1 0 0,-1 0 0 0 0,0 1 1 0 0,-1-1-1 0 0,1-16 0 0 0,-2 19-897 0 0,-1 0-1 0 0,0 0 1 0 0,0 0 0 0 0,0 0-1 0 0,-3-7 1 0 0,0 4-3088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3311 0 0,'0'0'590'0'0,"4"-5"2446"0"0,1-6-1070 0 0,1 0 1 0 0,0 1 0 0 0,11-15-1 0 0,-13 20-1641 0 0,1 0-1 0 0,-1 0 1 0 0,1 0-1 0 0,0 0 1 0 0,0 1-1 0 0,1 0 1 0 0,11-7-1 0 0,-15 10-259 0 0,0 0-1 0 0,0 0 0 0 0,0 1 0 0 0,1-1 1 0 0,-1 0-1 0 0,0 1 0 0 0,1 0 0 0 0,-1-1 1 0 0,1 1-1 0 0,-1 0 0 0 0,0 0 1 0 0,1 0-1 0 0,-1 1 0 0 0,1-1 0 0 0,-1 1 1 0 0,0-1-1 0 0,1 1 0 0 0,-1 0 0 0 0,0-1 1 0 0,0 1-1 0 0,1 0 0 0 0,-1 1 1 0 0,0-1-1 0 0,0 0 0 0 0,0 1 0 0 0,0-1 1 0 0,-1 1-1 0 0,1-1 0 0 0,3 5 1 0 0,0 0 84 0 0,-1 0 0 0 0,1 1 0 0 0,-1-1 1 0 0,0 1-1 0 0,-1 0 0 0 0,1 0 1 0 0,-1 0-1 0 0,2 8 0 0 0,34 137 555 0 0,-22-98-600 0 0,-2 1 0 0 0,-3 1 0 0 0,7 76 0 0 0,-18-115-104 0 0,-1 0 0 0 0,0 0 0 0 0,-4 19 0 0 0,3-33 0 0 0,0 0 0 0 0,1-1 0 0 0,-1 1 0 0 0,0 0 0 0 0,-1-1 0 0 0,1 1 0 0 0,0 0 0 0 0,-1-1 0 0 0,1 0 0 0 0,-1 1 0 0 0,0-1 0 0 0,0 0 0 0 0,0 0 0 0 0,0 0 0 0 0,0 0 0 0 0,0 0 0 0 0,-1-1 0 0 0,-3 3 0 0 0,0-1 0 0 0,1 0 0 0 0,-1-1 0 0 0,-1 1 0 0 0,1-1 0 0 0,0-1 0 0 0,-13 3 0 0 0,17-4 0 0 0,1 0 0 0 0,-1 1 0 0 0,0-1 0 0 0,1 0 0 0 0,-1 0 0 0 0,0 0 0 0 0,1 0 0 0 0,-1 0 0 0 0,1-1 0 0 0,-1 1 0 0 0,0 0 0 0 0,1-1 0 0 0,-1 1 0 0 0,1-1 0 0 0,-1 0 0 0 0,1 1 0 0 0,-1-1 0 0 0,1 0 0 0 0,-1 0 0 0 0,1 0 0 0 0,0 0 0 0 0,-1 0 0 0 0,1 0 0 0 0,0 0-1 0 0,0-1 1 0 0,0 1 0 0 0,0 0 0 0 0,0-1 0 0 0,-1-2 0 0 0,0 0 1 0 0,1-1 1 0 0,-1 1-1 0 0,1-1 0 0 0,0 0 0 0 0,1 1 0 0 0,-1-1 0 0 0,1-6 0 0 0,0 8 2 0 0,1-36 1 0 0,1 1-1 0 0,13-65 1 0 0,0 6-5052 0 0,-12 70 640 0 0,2 2-958 0 0</inkml:trace>
  <inkml:trace contextRef="#ctx0" brushRef="#br0" timeOffset="1">206 73 7631 0 0,'1'1'59'0'0,"0"-1"0"0"0,0 1 0 0 0,0-1-1 0 0,-1 0 1 0 0,1 0 0 0 0,0 0 0 0 0,0 1 0 0 0,0-1-1 0 0,0 0 1 0 0,0 0 0 0 0,0 0 0 0 0,0 0-1 0 0,0-1 1 0 0,0 1 0 0 0,-1 0 0 0 0,1 0-1 0 0,0 0 1 0 0,0-1 0 0 0,0 1 0 0 0,0-1-1 0 0,0 1 1 0 0,0-1 0 0 0,24-14 3743 0 0,-12 6-826 0 0,68-38 2761 0 0,-69 46-6024 0 0,-3 5-6577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66 6335 0 0,'3'12'383'0'0,"-1"-1"-1"0"0,0 1 1 0 0,-1-1-1 0 0,0 1 1 0 0,-1 0 0 0 0,-2 15-1 0 0,1 8 2023 0 0,0 196 4047 0 0,0-188-5876 0 0,-8 47 0 0 0,8-85-515 0 0</inkml:trace>
  <inkml:trace contextRef="#ctx0" brushRef="#br0" timeOffset="1">78 99 5903 0 0,'9'-9'437'0'0,"16"-18"-1"0"0,-20 21 4 0 0,0 0-1 0 0,0 0 1 0 0,1 0-1 0 0,-1 1 1 0 0,1 0 0 0 0,0 0-1 0 0,14-7 1 0 0,-14 9 93 0 0,0 1 0 0 0,0 0 1 0 0,0 1-1 0 0,11-3 0 0 0,-16 5-397 0 0,1-1-1 0 0,-1 1 0 0 0,1-1 0 0 0,-1 1 1 0 0,1-1-1 0 0,-1 1 0 0 0,0 0 0 0 0,1 0 1 0 0,-1 0-1 0 0,0 0 0 0 0,0 0 0 0 0,0 0 1 0 0,0 0-1 0 0,0 0 0 0 0,0 0 1 0 0,0 0-1 0 0,0 1 0 0 0,0-1 0 0 0,0 2 1 0 0,1 1 135 0 0,-1 1 0 0 0,0-1 1 0 0,0 1-1 0 0,0-1 1 0 0,0 1-1 0 0,-1-1 1 0 0,0 1-1 0 0,0 5 0 0 0,-6 40 1343 0 0,2-28-1148 0 0,1 0-64 0 0,-8 27-1 0 0,9-41-348 0 0,-1 0 1 0 0,0-1-1 0 0,0 1 0 0 0,0-1 0 0 0,-1 0 0 0 0,-8 12 0 0 0,12-19-91 0 0,0 1 0 0 0,-1-1 0 0 0,1 0 0 0 0,0 1 0 0 0,0-1 0 0 0,0 0 1 0 0,-1 0-1 0 0,1 1 0 0 0,0-1 0 0 0,0 0 0 0 0,-1 0 0 0 0,1 0 0 0 0,0 1 0 0 0,0-1 0 0 0,-1 0 1 0 0,1 0-1 0 0,0 0 0 0 0,-1 0 0 0 0,1 1 0 0 0,0-1 0 0 0,-1 0 0 0 0,1 0 0 0 0,0 0 0 0 0,-1 0 1 0 0,1 0-1 0 0,0 0 0 0 0,-1 0 0 0 0,1 0 0 0 0,0 0 0 0 0,-1 0 0 0 0,1 0 0 0 0,0 0 0 0 0,-1 0 0 0 0,1-1 1 0 0,0 1-1 0 0,-1 0 0 0 0,1 0 0 0 0,0 0 0 0 0,-1 0 0 0 0,1 0 0 0 0,0-1 0 0 0,-1 1 0 0 0,-8-14-4439 0 0,7 9 1971 0 0,-4-5-3004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2071 0 0,'-1'2'154'0'0,"-2"22"2131"0"0,1 1 0 0 0,1 0 0 0 0,1 0 0 0 0,5 39 1 0 0,0-27 624 0 0,3-1 0 0 0,16 53 1 0 0,-22-82-2551 0 0,1-1 0 0 0,-1 0 0 0 0,1 0 0 0 0,0-1 0 0 0,1 1 0 0 0,-1-1 0 0 0,1 1 1 0 0,0-1-1 0 0,1 0 0 0 0,-1 0 0 0 0,1-1 0 0 0,0 0 0 0 0,10 8 0 0 0,-11-10-201 0 0,0 0-1 0 0,1 0 1 0 0,-1 0-1 0 0,0 0 0 0 0,1-1 1 0 0,-1 1-1 0 0,1-1 1 0 0,0-1-1 0 0,-1 1 1 0 0,1 0-1 0 0,0-1 1 0 0,-1 0-1 0 0,1 0 1 0 0,0-1-1 0 0,-1 1 1 0 0,1-1-1 0 0,0 0 1 0 0,-1 0-1 0 0,1-1 1 0 0,4-1-1 0 0,2-2-132 0 0,0-1 1 0 0,0 0-1 0 0,0-1 0 0 0,-1 0 1 0 0,0-1-1 0 0,0 0 1 0 0,-1 0-1 0 0,0-1 0 0 0,0 0 1 0 0,-1-1-1 0 0,0 1 0 0 0,-1-2 1 0 0,0 1-1 0 0,-1-1 0 0 0,0 0 1 0 0,6-16-1 0 0,-9 18-727 0 0,0-1 0 0 0,2-15 0 0 0,0 0-1300 0 0,0-8-2450 0 0,-2 15-1575 0 0,0-1-1185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30 204 13303 0 0,'-1'0'66'0'0,"1"0"0"0"0,-1 1 0 0 0,1-1 0 0 0,-1 0 0 0 0,0 0-1 0 0,1 1 1 0 0,-1-1 0 0 0,1 1 0 0 0,-1-1 0 0 0,1 0 0 0 0,0 1 0 0 0,-1-1-1 0 0,1 1 1 0 0,-1-1 0 0 0,1 1 0 0 0,0-1 0 0 0,-1 1 0 0 0,1-1 0 0 0,0 1-1 0 0,0 0 1 0 0,-1-1 0 0 0,1 2 0 0 0,-5 15-167 0 0,4-14 287 0 0,-3 17 1400 0 0,0 0 0 0 0,2 0 0 0 0,-1 35 0 0 0,9 62 1485 0 0,-5-96-2471 0 0,4 42 2515 0 0,24 120 0 0 0,-28-179-3020 0 0,0 2 10 0 0,0 0 0 0 0,1 0 0 0 0,-1-1 0 0 0,1 1-1 0 0,1 0 1 0 0,-1-1 0 0 0,1 0 0 0 0,0 1 0 0 0,0-1 0 0 0,0 0 0 0 0,6 5 0 0 0,5 6-313 0 0,-9-11 260 0 0,0 0 0 0 0,0 0 0 0 0,0 0 0 0 0,1 0 0 0 0,7 5 0 0 0,-11-10-216 0 0,-1 1 0 0 0,0 0 0 0 0,0-1 0 0 0,1 1-1 0 0,-1-1 1 0 0,1 1 0 0 0,-1-1 0 0 0,0 0 0 0 0,1 1 0 0 0,-1-1 0 0 0,1 0 0 0 0,-1 0 0 0 0,1 0 0 0 0,-1 0 0 0 0,0 0 0 0 0,1-1-1 0 0,-1 1 1 0 0,1 0 0 0 0,-1-1 0 0 0,0 1 0 0 0,1-1 0 0 0,-1 1 0 0 0,0-1 0 0 0,1 1 0 0 0,-1-1 0 0 0,0 0 0 0 0,0 0 0 0 0,0 0-1 0 0,1 0 1 0 0,-1 0 0 0 0,0 0 0 0 0,1-1 0 0 0,5-8-6705 0 0,1-2-1910 0 0</inkml:trace>
  <inkml:trace contextRef="#ctx0" brushRef="#br0" timeOffset="1">309 1 9527 0 0,'1'4'106'0'0,"-1"0"0"0"0,0 0 0 0 0,0 0 0 0 0,0 0 0 0 0,-1 0 0 0 0,1 1 0 0 0,-1-1 0 0 0,0 0 0 0 0,0 0 0 0 0,-2 4 0 0 0,-2 9 630 0 0,-12 84 4454 0 0,-5 103 1 0 0,21-200-5147 0 0,-1 48 2608 0 0,7 95 1 0 0,-2-127-1942 0 0,-1-26-315 0 0,1-1-141 0 0,-3 7-250 0 0,0 0 1 0 0,0 0-1 0 0,0 0 0 0 0,0-1 0 0 0,0 1 1 0 0,0 0-1 0 0,0 0 0 0 0,0 0 0 0 0,0 0 1 0 0,0 0-1 0 0,0 0 0 0 0,0 0 0 0 0,0 0 1 0 0,0 0-1 0 0,0 0 0 0 0,0 0 0 0 0,0 0 1 0 0,0 0-1 0 0,0 0 0 0 0,0 0 1 0 0,0 0-1 0 0,0 0 0 0 0,0 0 0 0 0,0-1 1 0 0,0 1-1 0 0,0 0 0 0 0,1 0 0 0 0,-1 0 1 0 0,0 0-1 0 0,0 0 0 0 0,0 0 0 0 0,0 0 1 0 0,0 0-1 0 0,0 0 0 0 0,0 0 1 0 0,0 0-1 0 0,0 0 0 0 0,0 0 0 0 0,0 0 1 0 0,0 0-1 0 0,0 0 0 0 0,0 0 0 0 0,1 0 1 0 0,-1 0-1 0 0,0 0 0 0 0,0 0 0 0 0,0 1 1 0 0,0-1-1 0 0,0 0 0 0 0,0 0 1 0 0,0 0-1 0 0,0 0 0 0 0,0 0 0 0 0,0 0 1 0 0,0 0-1 0 0,0 0 0 0 0,0 0 0 0 0,0 0 1 0 0,0 0-1 0 0,0 0 0 0 0,0 0 0 0 0,0 0 1 0 0,0 0-1 0 0,0 0 0 0 0,0 0 1 0 0,0 0-1 0 0,0 1 0 0 0,4 3 246 0 0,-3-5-39 0 0,0-7-23 0 0,-1 8-202 0 0,4-4 212 0 0,-4 4-198 0 0,1 0 1 0 0,0 0-1 0 0,-1-1 0 0 0,1 1 1 0 0,-1 0-1 0 0,1-1 0 0 0,0 1 0 0 0,-1-1 1 0 0,1 1-1 0 0,-1 0 0 0 0,0-1 1 0 0,1 1-1 0 0,-1-1 0 0 0,1 0 0 0 0,0 0 1 0 0,1-7 15 0 0,-1 4-12 0 0,0 0 0 0 0,0 0 1 0 0,0 0-1 0 0,1 1 0 0 0,0-1 0 0 0,2-3 0 0 0,6-11-55 0 0,-1 0-1 0 0,-1-1 1 0 0,-1 0-1 0 0,0 0 1 0 0,5-32-1 0 0,-9 46 17 0 0,-1 7-3 0 0,1 1-4 0 0,1-14 24 0 0,10-36 6 0 0,-14 47 9 0 0,0 0-1 0 0,0 0 0 0 0,0 0 0 0 0,0 0 0 0 0,0 0 0 0 0,0 0 1 0 0,0 0-1 0 0,0 0 0 0 0,0 0 0 0 0,0 0 0 0 0,0 0 1 0 0,0 0-1 0 0,0 0 0 0 0,0 0 0 0 0,0 0 0 0 0,0 0 0 0 0,0 0 1 0 0,0 0-1 0 0,0 0 0 0 0,1 2 7 0 0,1-6-5 0 0,0 0 1 0 0,-1 12 13 0 0,-1-6 51 0 0,-2 7 83 0 0,-23 239-46 0 0,24-217 133 0 0,0-11 121 0 0,0-17-124 0 0,1-8 33 0 0,0 3 182 0 0,1-2-341 0 0,17-62 167 0 0,-14 48-481 0 0,11-31 0 0 0,-10 35 79 0 0,-5 13-318 0 0,3-3 302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16 279 6159 0 0,'0'13'721'0'0,"-1"0"-1"0"0,-5 20 0 0 0,-3 4 8066 0 0,9-54-6251 0 0,0 13-353 0 0,0 2-1127 0 0,2-23 4216 0 0,8-13-4405 0 0,17-71-508 0 0,0-2-3661 0 0,-10 53-1517 0 0,-13 48 2917 0 0,-2 14-627 0 0,0 3-544 0 0,-1-7 2868 0 0,-1 0 1 0 0,0-1-1 0 0,0 1 0 0 0,1 0 0 0 0,-1 0 1 0 0,0 0-1 0 0,0-1 0 0 0,1 1-411 0 0,-1-1 411 0 0,0 1 0 0 0,1 0 0 0 0,-1 0 0 0 0,0-1 1 0 0,0 1-1 0 0,0 0 0 0 0,0-1 0 0 0,0 1 0 0 0,1 0 1 0 0,-1 0-1 0 0,0-1 0 0 0,0 1 0 0 0,0 0 1 0 0,0-1-1 0 0,0 1 0 0 0,0 0 0 0 0,0-1 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3023 0 0,'0'0'1503'0'0,"10"-13"4070"0"0,-5 11-4269 0 0,-2 1-895 0 0,-1 0 0 0 0,0 0 1 0 0,0 0-1 0 0,0-1 0 0 0,1 1 0 0 0,-1 0 0 0 0,0-1 1 0 0,3-3-1 0 0,-3 0-137 0 0,-1 4-177 0 0,-1 0 0 0 0,0 0 0 0 0,1 0 0 0 0,-1 0 0 0 0,1 0 0 0 0,-1 0 0 0 0,1 0 0 0 0,0 0 0 0 0,-1 0 0 0 0,1 0 0 0 0,0 0 0 0 0,0 1 0 0 0,-1-1 0 0 0,1 0 0 0 0,0 1 0 0 0,0-1 0 0 0,0 0 0 0 0,0 1 0 0 0,0-1 0 0 0,0 1 0 0 0,0-1 0 0 0,0 1 0 0 0,0 0 0 0 0,0 0 0 0 0,0-1 0 0 0,2 1 0 0 0,1 0 183 0 0,0 0 0 0 0,-1 0-1 0 0,1-1 1 0 0,0 1 0 0 0,0-1-1 0 0,4-1 1 0 0,-8 2-265 0 0,1-1 0 0 0,-1 1-1 0 0,1 0 1 0 0,-1 0 0 0 0,0 0 0 0 0,1 0-1 0 0,-1 0 1 0 0,1 0 0 0 0,-1 0 0 0 0,1 0-1 0 0,-1 0 1 0 0,0 0 0 0 0,1 0 0 0 0,-1 0-1 0 0,1 0 1 0 0,-1 0 0 0 0,1 0 0 0 0,-1 0-1 0 0,0 1 1 0 0,1-1 0 0 0,-1 0 0 0 0,0 0-1 0 0,1 0 1 0 0,-1 1 0 0 0,1-1 0 0 0,-1 0-1 0 0,0 1 1 0 0,0-1 0 0 0,1 0 0 0 0,-1 0-1 0 0,0 1 1 0 0,1-1 0 0 0,-1 1 0 0 0,0-1-22 0 0,0 1 0 0 0,0-1-1 0 0,1 0 1 0 0,-1 0 0 0 0,0 1 0 0 0,0-1 0 0 0,0 0 0 0 0,1 0 0 0 0,-1 0 0 0 0,0 1 0 0 0,0-1 0 0 0,1 0-1 0 0,-1 0 1 0 0,0 0 0 0 0,1 0 0 0 0,-1 1 0 0 0,0-1 0 0 0,0 0 0 0 0,1 0 0 0 0,-1 0 0 0 0,0 0 0 0 0,1 0-1 0 0,-1 0 1 0 0,0 0 0 0 0,1 0 0 0 0,-1 0 0 0 0,1 0 0 0 0,0 0-466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4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0 104 17535 0 0,'26'61'1101'0'0,"40"71"0"0"0,-31-83-738 0 0,-10-16 382 0 0,61 82 2944 0 0,-78-104-3328 0 0,1 0-1 0 0,1-1 1 0 0,-1 1 0 0 0,2-2 0 0 0,-1 1-1 0 0,1-2 1 0 0,1 1 0 0 0,-1-2 0 0 0,2 1 0 0 0,-1-2-1 0 0,26 11 1 0 0,-36-16-265 0 0,1-1 0 0 0,0 1 0 0 0,0 0 0 0 0,0-1 0 0 0,1 1 0 0 0,-1-1 0 0 0,0 0 0 0 0,0 0 0 0 0,0-1 0 0 0,0 1 0 0 0,0 0 0 0 0,0-1 0 0 0,0 0 0 0 0,3-1 0 0 0,-4 1-21 0 0,0 0 1 0 0,0 0-1 0 0,0-1 1 0 0,0 1-1 0 0,0-1 0 0 0,0 0 1 0 0,0 1-1 0 0,-1-1 1 0 0,1 0-1 0 0,0 0 0 0 0,-1 0 1 0 0,0 0-1 0 0,1 0 1 0 0,-1 0-1 0 0,0 0 1 0 0,0-1-1 0 0,1-3 0 0 0,0-2-13 0 0,-1 0-1 0 0,0 0 1 0 0,0 0-1 0 0,0 0 1 0 0,-2-10-1 0 0,2-4-4 0 0,-2-12-240 0 0,-6-54 0 0 0,1 26-163 0 0,3 29-190 0 0,-4-104-2942 0 0,7 111-786 0 0,6-37 1 0 0,3 12-3883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3799 0 0,'3'11'587'0'0,"0"1"0"0"0,4 24-1 0 0,-6-25 1542 0 0,1 0 0 0 0,0 0 0 0 0,6 15 0 0 0,-5-21 950 0 0,0-9-1121 0 0,-3 3-1899 0 0,1 0 0 0 0,-1 0 0 0 0,0 1 0 0 0,1-1 0 0 0,-1 0 0 0 0,1 0 0 0 0,-1 1 0 0 0,1-1 0 0 0,-1 0 0 0 0,1 1 0 0 0,0-1 0 0 0,-1 0 0 0 0,2 0 0 0 0,-2 1-39 0 0,1 0 0 0 0,-1-1 0 0 0,1 1 0 0 0,-1 0 0 0 0,1-1 0 0 0,-1 1-1 0 0,1 0 1 0 0,-1-1 0 0 0,1 1 0 0 0,-1-1 0 0 0,0 1 0 0 0,1-1 0 0 0,-1 1 0 0 0,0-1 0 0 0,1 1 0 0 0,-1-2 0 0 0,1 1 1 0 0,-1 0 0 0 0,1 0 1 0 0,-1 0-1 0 0,1 0 0 0 0,0 0 0 0 0,0 0 1 0 0,0 0-1 0 0,0 0 0 0 0,-1 0 0 0 0,1 1 1 0 0,0-1-1 0 0,2-1 0 0 0,-2 3-85 0 0,-1 0-271 0 0</inkml:trace>
  <inkml:trace contextRef="#ctx0" brushRef="#br0" timeOffset="1">0 335 4255 0 0,'0'4'10157'0'0,"9"-15"-9776"0"0,-6 7-287 0 0,-1 1 0 0 0,0-1 0 0 0,0 1 0 0 0,3-8 0 0 0,-4 8-34 0 0,0 0-1 0 0,0 1 1 0 0,0-1-1 0 0,1 0 1 0 0,-1 1-1 0 0,1-1 1 0 0,0 1-1 0 0,-1-1 1 0 0,1 1-1 0 0,1 0 1 0 0,-1 0-1 0 0,3-3 1 0 0,6-2 205 0 0,-5 2-170 0 0,-1 1 1 0 0,1 1-1 0 0,-1-1 1 0 0,1 1-1 0 0,0 0 1 0 0,0 0-1 0 0,1 1 1 0 0,-1 0-1 0 0,8-2 1 0 0,-12 4 417 0 0,0 0-258 0 0,0-1-151 0 0,0 1-70 0 0,-1 0 1 0 0,1 0 0 0 0,-1 0 0 0 0,1 0 0 0 0,-1 0-1 0 0,1 0 1 0 0,-1 0 0 0 0,1 0 0 0 0,-1 1 0 0 0,1-1-1 0 0,-1 0 1 0 0,0 1 0 0 0,1 0 0 0 0,-1-1 0 0 0,0 1-1 0 0,1 0 1 0 0,-1-1 0 0 0,2 3 0 0 0,4 14 198 0 0,-6-13-1 0 0,0-2-192 0 0,0-1 0 0 0,-1 0 0 0 0,1 0 0 0 0,0 1 0 0 0,-1-1 0 0 0,1 0 0 0 0,-1 1 0 0 0,1-1 0 0 0,-1 1 0 0 0,0-1 0 0 0,1 1 0 0 0,-1-1 0 0 0,0 1 0 0 0,0 1 0 0 0,0 1 111 0 0,-1 1-1 0 0,1-1 0 0 0,-1 1 1 0 0,0-1-1 0 0,0 0 0 0 0,0 1 1 0 0,-1-1-1 0 0,-3 8 0 0 0,-5 16 753 0 0,8-22-802 0 0,0 0-1 0 0,0 0 0 0 0,-1 0 1 0 0,0 0-1 0 0,0-1 1 0 0,0 1-1 0 0,0-1 1 0 0,-9 9-1 0 0,11-13-20 0 0,1-5-87 0 0,-4-12-363 0 0,1 13 552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4031 0 0,'0'0'306'0'0,"0"2"-200"0"0,1 6 882 0 0,0 0 0 0 0,-1-1-1 0 0,0 1 1 0 0,0 0-1 0 0,-1 0 1 0 0,0 0 0 0 0,0 0-1 0 0,-1-1 1 0 0,-4 13-1 0 0,-41 111 4557 0 0,6-31-4317 0 0,41-99-2264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6647 0 0,'0'0'514'0'0,"8"8"1656"0"0,12 12 5816 0 0,-20-19-7854 0 0,0 0 0 0 0,1-1 1 0 0,-1 1-1 0 0,1 0 0 0 0,-1-1 1 0 0,1 1-1 0 0,-1 0 0 0 0,1-1 1 0 0,-1 1-1 0 0,1-1 0 0 0,0 1 1 0 0,-1-1-1 0 0,1 1 0 0 0,0-1 1 0 0,-1 0-1 0 0,1 1 0 0 0,1-1 1 0 0,12 6 1127 0 0,8 2-1029 0 0,-21-7-1074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4287 0 0,'0'0'10554'0'0,"2"-1"-9096"0"0,56-15 3896 0 0,-57 15-5026 0 0,1 1-97 0 0,17-7 153 0 0,-6 5-983 0 0,-13 2 175 0 0,1 0 1 0 0,-1 0-1 0 0,1 1 0 0 0,0-1 0 0 0,-1 0 1 0 0,1 0-1 0 0,-1 0 0 0 0,1 1 1 0 0,-1-1-1 0 0,1 0 0 0 0,-1 0 0 0 0,3 4-2118 0 0,4 4-3669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1 479 5439 0 0,'16'21'9685'0'0,"-11"-14"-8936"0"0,0 0 0 0 0,0-1 1 0 0,9 9-1 0 0,-12-14-508 0 0,11 3 458 0 0,-11-3-726 0 0,6-1 210 0 0,6-9 63 0 0,-11 7-227 0 0,0 0 0 0 0,0 0 0 0 0,0 0 0 0 0,1 1 0 0 0,-1-1 0 0 0,0 1 0 0 0,4-1 0 0 0,-3 1-23 0 0,67-41 224 0 0,-60 35-220 0 0,-1 1 0 0 0,1 0 0 0 0,0 1 0 0 0,1 0 0 0 0,14-4 0 0 0,-14 7 0 0 0,-9 2 0 0 0,-1 1 0 0 0,-1 0 3 0 0,1-1-1 0 0,-1 0 0 0 0,0 0 1 0 0,0 1-1 0 0,0-1 1 0 0,0 0-1 0 0,0 1 1 0 0,1-1-1 0 0,-1 1 0 0 0,0 0 1 0 0,0-1-1 0 0,0 1 1 0 0,0 0-1 0 0,-1 0 0 0 0,1-1 1 0 0,0 1-1 0 0,0 0 1 0 0,0 0-1 0 0,-1 0 1 0 0,1 0-1 0 0,0 0 0 0 0,-1 0 1 0 0,1 0-1 0 0,-1 0 1 0 0,1 2-1 0 0,0-2-1 0 0,0 3 119 0 0,0-1-1 0 0,0 1 0 0 0,-1 0 1 0 0,1 0-1 0 0,-1 0 0 0 0,0 0 1 0 0,0-1-1 0 0,0 1 0 0 0,0 0 1 0 0,-1 0-1 0 0,1 0 0 0 0,-1-1 1 0 0,0 1-1 0 0,-1 0 0 0 0,1 0 1 0 0,-2 3-1 0 0,0-2 112 0 0,1 1 0 0 0,-1 0 0 0 0,-1-1 1 0 0,1 0-1 0 0,-1 1 0 0 0,0-1 0 0 0,0-1 0 0 0,-9 10 0 0 0,12-14-270 0 0,1 1 0 0 0,-1-1 0 0 0,0 1-1 0 0,1-1 1 0 0,-1 1 0 0 0,0-1 0 0 0,0 0-1 0 0,1 1 1 0 0,-1-1 0 0 0,0 0-1 0 0,0 1 1 0 0,0-1 0 0 0,0 0 0 0 0,1 0-1 0 0,-1 0 1 0 0,0 0 0 0 0,0 0 0 0 0,0 0-1 0 0,0 0 1 0 0,0 0 0 0 0,-1 0-1 0 0,1-1-448 0 0,-2-1 433 0 0</inkml:trace>
  <inkml:trace contextRef="#ctx0" brushRef="#br0" timeOffset="1">527 0 2815 0 0,'0'8'256'0'0,"2"11"949"0"0,-1-16-771 0 0,-1 0 1 0 0,1 0 0 0 0,-1 1 0 0 0,0-1 0 0 0,0 0-1 0 0,0 0 1 0 0,-1 6 0 0 0,-5 14 3431 0 0,-2 31 0 0 0,3 64 3244 0 0,5-101-5012 0 0,8-15-1770 0 0,-4 0-311 0 0,1-1 1 0 0,-1-1 0 0 0,0 1-1 0 0,0-1 1 0 0,0 0 0 0 0,0 1-1 0 0,7-2 1 0 0,1 0-6 0 0,-8 1-12 0 0,36 0 0 0 0,68-9 0 0 0,-102 9-9 0 0,23-6-42 0 0,-26 5-25 0 0,0 0 1 0 0,1 1-1 0 0,-1 0 0 0 0,0-1 0 0 0,0 1 0 0 0,1 0 1 0 0,-1 0-1 0 0,0 1 0 0 0,0-1 0 0 0,0 1 1 0 0,6 1-1 0 0,-8-1-312 0 0,10 12-2816 0 0,-9 8-5605 0 0,-3-14 4539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0,'0'0'291'0'0,"3"4"-192"0"0,-2-2-41 0 0,0 0-37 0 0,-1-1 0 0 0,1 0 1 0 0,0 0-1 0 0,-1 0 0 0 0,1 0 0 0 0,0 0 1 0 0,0 0-1 0 0,0 0 0 0 0,0-1 1 0 0,0 1-1 0 0,0 0 0 0 0,0 0 1 0 0,0-1-1 0 0,0 1 0 0 0,0 0 1 0 0,0-1-1 0 0,0 1 0 0 0,0-1 1 0 0,1 0-1 0 0,-1 1 0 0 0,0-1 1 0 0,0 0-1 0 0,1 0 0 0 0,-1 1 0 0 0,2-1 1 0 0,2-1 160 0 0,0 0 93 0 0,0 1 0 0 0,0 0-1 0 0,1 0 1 0 0,-1 0 0 0 0,0 0 0 0 0,1 1 0 0 0,-1 0 0 0 0,0 0 0 0 0,7 2-1 0 0,-3 2 268 0 0,1 0-1 0 0,0 1 0 0 0,-1 0 0 0 0,0 0 0 0 0,-1 1 0 0 0,1 0 1 0 0,-1 1-1 0 0,-1 0 0 0 0,1 0 0 0 0,-1 1 0 0 0,10 15 1 0 0,-8-9 58 0 0,-1 0 1 0 0,0 1-1 0 0,-1 0 1 0 0,-1 0 0 0 0,0 1-1 0 0,6 29 1 0 0,-9-21 107 0 0,-1 0 0 0 0,-1 0 0 0 0,-1 1 0 0 0,-6 46 0 0 0,4-62-504 0 0,-1-1 0 0 0,1 1 0 0 0,-1-1 0 0 0,-6 12 0 0 0,0 3 109 0 0,-14 23 407 0 0,12-26-2242 0 0,2 0-4850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7199 0 0,'0'0'840'0'0,"2"0"-678"0"0,11 2-50 0 0,23 7 0 0 0,-9-3 214 0 0,54 15 1335 0 0,-12-3 406 0 0,29 6-329 0 0,30 6-494 0 0,179 3 1699 0 0,-167-21-1825 0 0,345 16 2647 0 0,-36-46-792 0 0,-339 10-2299 0 0,102-9 501 0 0,93-6 114 0 0,391-26 939 0 0,-498 27-1905 0 0,-76 7-249 0 0,-63 8-509 0 0,113-30 0 0 0,-78 4-9724 0 0,-71 23 1108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2471 0 0,'6'5'74'0'0,"-1"-1"0"0"0,1 0 0 0 0,-1 0 0 0 0,12 5 0 0 0,-11-6 120 0 0,1 1 1 0 0,0 0-1 0 0,9 9 0 0 0,0 2 281 0 0,-2 1-1 0 0,0 0 0 0 0,13 20 1 0 0,32 59 1465 0 0,-28-43-1055 0 0,53 88 3228 0 0,108 249 0 0 0,-134-242-2532 0 0,-7 2 0 0 0,-5 2 0 0 0,-8 2-1 0 0,37 315 1 0 0,-67-336-655 0 0,-6-75-2426 0 0,2-1-4736 0 0,-3-31-1362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8375 0 0,'0'0'646'0'0,"-4"3"-272"0"0,2-2-229 0 0,0 0-1 0 0,1 0 0 0 0,-1 1 0 0 0,0-1 1 0 0,1 1-1 0 0,-1-1 0 0 0,1 1 0 0 0,0 0 1 0 0,-1 0-1 0 0,1-1 0 0 0,0 1 1 0 0,0 0-1 0 0,0 0 0 0 0,0 0 0 0 0,1 0 1 0 0,-1 1-1 0 0,0-1 0 0 0,1 0 0 0 0,-1 3 1 0 0,-9 42 2486 0 0,-3-2 1 0 0,-1 0 0 0 0,-39 82-1 0 0,32-81 817 0 0,21-45-3380 0 0,-1 0 0 0 0,1-1 0 0 0,0 1 0 0 0,0-1 0 0 0,0 1 0 0 0,0 0 0 0 0,0-1 0 0 0,0 1 0 0 0,0 0 0 0 0,0-1 0 0 0,0 1 0 0 0,0-1 0 0 0,0 1 0 0 0,0 0 0 0 0,0-1 0 0 0,0 1 0 0 0,0 0 0 0 0,1-1 0 0 0,-1 1 0 0 0,0-1 0 0 0,0 1 0 0 0,1-1 0 0 0,-1 1 0 0 0,1-1 0 0 0,-1 1 0 0 0,0-1 0 0 0,1 1 0 0 0,-1-1 0 0 0,1 1 0 0 0,-1-1 0 0 0,1 1 0 0 0,-1-1 0 0 0,1 0 0 0 0,-1 1 0 0 0,1-1 0 0 0,0 0 0 0 0,-1 0 0 0 0,1 1 0 0 0,1-1 0 0 0,0 1 13 0 0,0-1 1 0 0,0 1 0 0 0,1-1-1 0 0,-1 1 1 0 0,1-1 0 0 0,-1 0-1 0 0,0 0 1 0 0,1 0-1 0 0,2-1 1 0 0,17-4 240 0 0,-1-2 0 0 0,41-18 0 0 0,-36 13-329 0 0,32-8 0 0 0,-52 18 13 0 0,-1 1 1 0 0,1 0-1 0 0,0 0 1 0 0,0 1-1 0 0,-1 0 1 0 0,1 0-1 0 0,0 0 0 0 0,0 1 1 0 0,-1 0-1 0 0,8 2 1 0 0,-12-3-1 0 0,0 0 0 0 0,-1 0 1 0 0,1 0-1 0 0,0 1 0 0 0,-1-1 1 0 0,1 0-1 0 0,0 1 0 0 0,-1-1 1 0 0,1 0-1 0 0,0 1 0 0 0,-1-1 1 0 0,1 1-1 0 0,-1-1 1 0 0,1 1-1 0 0,-1-1 0 0 0,1 1 1 0 0,-1 0-1 0 0,0-1 0 0 0,1 1 1 0 0,-1-1-1 0 0,0 1 0 0 0,1 0 1 0 0,-1-1-1 0 0,0 1 0 0 0,0 0 1 0 0,0-1-1 0 0,1 1 0 0 0,-1 0 1 0 0,0 0-1 0 0,0-1 0 0 0,0 1 1 0 0,0 1-1 0 0,0 0 25 0 0,0 3 23 0 0,1 0 1 0 0,-1 0-1 0 0,0 0 0 0 0,-1 1 1 0 0,1-1-1 0 0,-1 0 1 0 0,0 0-1 0 0,0 0 0 0 0,0 0 1 0 0,-1 0-1 0 0,-4 8 1 0 0,-2 3 252 0 0,-1 0 0 0 0,-12 15 0 0 0,4-6-168 0 0,-26 43-165 0 0,-173 254-905 0 0,204-306-465 0 0,-18 17 1 0 0,10-15-6303 0 0,6-8-1496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15519 0 0,'12'-3'456'0'0,"-1"1"-1"0"0,1 0 1 0 0,0 1 0 0 0,0 0-1 0 0,0 1 1 0 0,14 2-1 0 0,-5 1 1236 0 0,-1 1 1 0 0,35 11-1 0 0,-35-8-451 0 0,-1 1-1 0 0,1 1 1 0 0,-1 0 0 0 0,-1 2 0 0 0,0 0 0 0 0,19 15-1 0 0,7 6-932 0 0,-44-32-332 0 0,1 1 0 0 0,0-1 0 0 0,-1 1 0 0 0,1-1 1 0 0,0 0-1 0 0,0 1 0 0 0,0-1 0 0 0,-1 0 0 0 0,1 1 0 0 0,0-1 0 0 0,0 0 0 0 0,0 0 1 0 0,0 0-1 0 0,-1 0 0 0 0,3 0 0 0 0,-3 0-14 0 0,0 0 1 0 0,0 0-1 0 0,1 0 1 0 0,-1 0-1 0 0,0-1 1 0 0,1 1-1 0 0,-1 0 0 0 0,0 0 1 0 0,0 0-1 0 0,1-1 1 0 0,-1 1-1 0 0,0 0 1 0 0,0 0-1 0 0,1-1 0 0 0,-1 1 1 0 0,0 0-1 0 0,0-1 1 0 0,0 1-1 0 0,0 0 1 0 0,0-1-1 0 0,1 1 0 0 0,-1 0 1 0 0,0-1-1 0 0,0 1 1 0 0,-2-21-2210 0 0,2 20 1999 0 0,-1-5-949 0 0,-1 0 0 0 0,0 0 0 0 0,0 0-1 0 0,-6-11 1 0 0,-6-9-5934 0 0,2 8 266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5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2194 114 8207 0 0,'-4'0'8'0'0,"1"-1"-1"0"0,-1 0 0 0 0,1 1 0 0 0,-1-1 0 0 0,1-1 1 0 0,0 1-1 0 0,-1 0 0 0 0,1-1 0 0 0,0 1 1 0 0,0-1-1 0 0,0 0 0 0 0,0 0 0 0 0,0-1 0 0 0,1 1 1 0 0,-1 0-1 0 0,-3-5 0 0 0,1 2-123 0 0,-2 0 180 0 0,1 0 1 0 0,0 1-1 0 0,-1 0 0 0 0,0 0 0 0 0,0 0 1 0 0,0 1-1 0 0,-14-4 0 0 0,6 2 516 0 0,-1 2 0 0 0,-30-4-1 0 0,16 6 921 0 0,-61 6-1 0 0,16 0-74 0 0,33-4-679 0 0,-130 1 1448 0 0,126-4-1624 0 0,-79-13 0 0 0,7-4-168 0 0,93 17-241 0 0,1 0 0 0 0,-47 4-1 0 0,-55 19 100 0 0,53-6-85 0 0,-17 4 54 0 0,-57 8-229 0 0,26-6 0 0 0,98-15 0 0 0,1 0 0 0 0,0 1 0 0 0,-27 13 0 0 0,-19 14 172 0 0,-82 55 0 0 0,133-76-53 0 0,0 1 0 0 0,-29 30 0 0 0,-25 38 64 0 0,59-68-195 0 0,-1 2 43 0 0,1 1 0 0 0,1 0 0 0 0,0 1 0 0 0,1 0-1 0 0,1 0 1 0 0,-12 36 0 0 0,14-29 1 0 0,1-1 0 0 0,1 1 0 0 0,1 0 0 0 0,2 0 0 0 0,0 30 0 0 0,2-23-32 0 0,1-1 0 0 0,2 1 0 0 0,6 32 0 0 0,-7-57 31 0 0,0 0 1 0 0,1 0-1 0 0,0-1 0 0 0,0 1 0 0 0,0-1 0 0 0,1 0 1 0 0,0 0-1 0 0,0 0 0 0 0,9 9 0 0 0,5 4 202 0 0,28 21 0 0 0,-31-28-176 0 0,32 25 350 0 0,1-2 0 0 0,77 41 0 0 0,-67-44 154 0 0,103 41-1 0 0,-149-69-422 0 0,1 0 0 0 0,0-1-1 0 0,0-1 1 0 0,0 0 0 0 0,20 1-1 0 0,-2-4 128 0 0,37-5 0 0 0,-39 4-117 0 0,-1 1-1 0 0,1 2 0 0 0,-1 0 0 0 0,0 2 0 0 0,48 11 0 0 0,134 50-25 0 0,-175-52-116 0 0,-22-8 25 0 0,0-1 1 0 0,-1 0-1 0 0,1-1 1 0 0,0 0-1 0 0,1-1 1 0 0,22-2-1 0 0,-3-2 370 0 0,48-10-1 0 0,-47 7-232 0 0,-1 1 0 0 0,1 2 0 0 0,0 2 0 0 0,0 1 0 0 0,0 2 0 0 0,37 6 0 0 0,16 4 448 0 0,116 1-1 0 0,-167-17-319 0 0,-27 3-249 0 0,-1 0 0 0 0,0 0 0 0 0,14 1 0 0 0,131 15 601 0 0,37 1-83 0 0,-150-11-540 0 0,-28-3-2 0 0,-1-1 0 0 0,15 0 0 0 0,81-1 151 0 0,10 9-147 0 0,-2 0-23 0 0,-9-5-4 0 0,-57 0 0 0 0,68-6 0 0 0,-49 0 0 0 0,0 3 0 0 0,103 15 0 0 0,-83-7 0 0 0,-61-8 0 0 0,32-2 0 0 0,-12 0 0 0 0,4 0 0 0 0,1-3 0 0 0,85-17 0 0 0,-72 5 0 0 0,-31 7 0 0 0,60-7 0 0 0,-36 9 0 0 0,-1-1 0 0 0,0-4 0 0 0,91-30 0 0 0,-125 33 0 0 0,0-1 0 0 0,-1-1 0 0 0,0-2 0 0 0,-1 0 0 0 0,23-19 0 0 0,93-88 0 0 0,-43 36 0 0 0,-58 53 0 0 0,-14 11 0 0 0,-17 15 0 0 0,16-16 0 0 0,0-1 0 0 0,34-49 0 0 0,-50 63 0 0 0,0-1 0 0 0,0 1 0 0 0,-1-1 0 0 0,0 0 0 0 0,0 0 0 0 0,-1 0 0 0 0,-1 0 0 0 0,1-1 0 0 0,-1 1 0 0 0,-1-1 0 0 0,0 1 0 0 0,0-1 0 0 0,-1-13 0 0 0,-1 18 0 0 0,-1 0 0 0 0,1 0 0 0 0,-1 0 0 0 0,0 0 0 0 0,0 0 0 0 0,0 0 0 0 0,0 0 0 0 0,-1 1 0 0 0,0-1 0 0 0,0 1 0 0 0,0 0 0 0 0,-1 0 0 0 0,0 0 0 0 0,-4-4 0 0 0,-9-7 0 0 0,-37-24 0 0 0,41 29 0 0 0,-38-23 0 0 0,-1 3 0 0 0,-2 1 0 0 0,-95-35 0 0 0,30 21 0 0 0,-170-37 0 0 0,-1105-162 0 0 0,946 186-354 0 0,-7 18-2244 0 0,302 31-4741 0 0,1 2-2330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6679 0 0,'-1'0'514'0'0,"-1"1"-280"0"0,1 0 0 0 0,-1 0 0 0 0,1 0 0 0 0,-1 0 0 0 0,1 1 1 0 0,-1-1-1 0 0,1 0 0 0 0,0 1 0 0 0,-1-1 0 0 0,1 1 0 0 0,0-1 0 0 0,0 1 1 0 0,0 0-1 0 0,0-1 0 0 0,1 1 0 0 0,-1 0 0 0 0,0 0 0 0 0,1 0 0 0 0,-1 0 1 0 0,1-1-1 0 0,0 1 0 0 0,-1 0 0 0 0,1 0 0 0 0,0 0 0 0 0,0 0 0 0 0,1 0 1 0 0,-1 0-1 0 0,0 0 0 0 0,0 0 0 0 0,1 0 0 0 0,1 3 0 0 0,0 3 355 0 0,1 0 1 0 0,0-1-1 0 0,1 1 0 0 0,0-1 0 0 0,8 13 1 0 0,30 34 1628 0 0,6 8-834 0 0,-34-40-1024 0 0,-4-9-75 0 0,-2 1 1 0 0,14 27-1 0 0,-19-34-204 0 0,-1 0 0 0 0,0 1 1 0 0,0-1-1 0 0,-1 1 0 0 0,0-1 0 0 0,-1 1 0 0 0,1 0 0 0 0,-1 0 0 0 0,-1-1 1 0 0,1 1-1 0 0,-1 0 0 0 0,-1-1 0 0 0,1 1 0 0 0,-1-1 0 0 0,-1 1 0 0 0,1-1 0 0 0,-1 0 1 0 0,-1 0-1 0 0,1 0 0 0 0,-1 0 0 0 0,-6 7 0 0 0,2-3 53 0 0,0-1-1 0 0,0-1 1 0 0,-1 1-1 0 0,0-1 1 0 0,-1-1 0 0 0,0 0-1 0 0,0 0 1 0 0,-1-1-1 0 0,0 0 1 0 0,0-1-1 0 0,0 0 1 0 0,-15 5-1 0 0,-31 3 529 0 0,19-4 180 0 0,36-10-6 0 0,3 2-601 0 0,6 5-82 0 0,1 0 1 0 0,0 0-1 0 0,0 0 0 0 0,0-1 0 0 0,1-1 1 0 0,-1 0-1 0 0,1 0 0 0 0,1 0 0 0 0,-1-1 1 0 0,11 3-1 0 0,17 4 326 0 0,51 8 0 0 0,-54-12-294 0 0,-3-3-60 0 0,0-1 1 0 0,0-1-1 0 0,48-4 0 0 0,-40 0 26 0 0,59 5 0 0 0,116 16-151 0 0,-206-18-451 0 0,0-1-1 0 0,0 0 1 0 0,0 0 0 0 0,-1 0-1 0 0,1-1 1 0 0,15-4 0 0 0,-16 3-399 0 0,0-1 0 0 0,0 0 0 0 0,0 0 0 0 0,-1-1 0 0 0,1 0 0 0 0,-1 0 0 0 0,0 0 0 0 0,0-1 0 0 0,-1 0 0 0 0,1 0 0 0 0,8-11 1 0 0,3-5-7553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11231 0 0,'-4'10'416'0'0,"1"0"0"0"0,-3 17 0 0 0,-3 13 1084 0 0,-67 174 13661 0 0,68-186-12343 0 0,10-26-2746 0 0,-1-1 1 0 0,1 0-1 0 0,-1 0 1 0 0,1 0 0 0 0,-1 0-1 0 0,1 0 1 0 0,-1 0 0 0 0,1 0-1 0 0,0-1 1 0 0,3 2-1 0 0,0-1-71 0 0,0-1 0 0 0,1 1 1 0 0,-1-1-1 0 0,0 0 0 0 0,0-1 0 0 0,1 1 0 0 0,-1-1 0 0 0,0 0 0 0 0,0 0 0 0 0,0-1 0 0 0,6-2 0 0 0,27-5-3 0 0,-33 8 4 0 0,4 0-36 0 0,1-1-1 0 0,-1 2 0 0 0,1-1 1 0 0,-1 1-1 0 0,1 1 1 0 0,15 2-1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4031 0 0,'8'31'-210'0'0,"-3"-13"2943"0"0,0 0 0 0 0,-1 0 0 0 0,-2 1 0 0 0,2 22 0 0 0,-4-32-1824 0 0,0 1 1 0 0,-1-1-1 0 0,0 1 0 0 0,-1-1 0 0 0,-3 14 1 0 0,-2 5 1203 0 0,-8 52 0 0 0,9-42-1370 0 0,2-15-476 0 0,-3 7-272 0 0,7-12-7641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0 16183 0 0,'-3'3'222'0'0,"-1"1"0"0"0,1-1 0 0 0,0 1 0 0 0,1-1 0 0 0,-1 1-1 0 0,0 0 1 0 0,1 0 0 0 0,0 0 0 0 0,0 0 0 0 0,-1 5 0 0 0,-3 9 1080 0 0,-4 21-1 0 0,3-14 352 0 0,4-6-519 0 0,0 0-1 0 0,0 0 1 0 0,2 38-1 0 0,0-26 192 0 0,2-10-421 0 0,1 0 0 0 0,0-1 0 0 0,9 34-1 0 0,-4-21-585 0 0,-1-11-302 0 0,0-1 0 0 0,2 1 0 0 0,1-1-1 0 0,0-1 1 0 0,20 32 0 0 0,-20-37-16 0 0,0-1 0 0 0,14 16 0 0 0,-18-25 0 0 0,-1-1 0 0 0,0 0 0 0 0,1 1 0 0 0,0-2 0 0 0,0 1 0 0 0,0 0 0 0 0,0-1 0 0 0,1 0 0 0 0,8 3 0 0 0,-12-5-60 0 0,-1-1-1 0 0,1 1 1 0 0,0-1 0 0 0,0 1-1 0 0,-1-1 1 0 0,1 0 0 0 0,0 0 0 0 0,0 0-1 0 0,0 0 1 0 0,0 0 0 0 0,-1 0-1 0 0,1-1 1 0 0,0 1 0 0 0,0 0-1 0 0,-1-1 1 0 0,1 0 0 0 0,0 1 0 0 0,0-1-1 0 0,-1 0 1 0 0,1 0 0 0 0,-1 0-1 0 0,1 0 1 0 0,-1 0 0 0 0,1 0-1 0 0,-1 0 1 0 0,0 0 0 0 0,1-1-1 0 0,-1 1 1 0 0,0-1 0 0 0,0 1 0 0 0,0-1-1 0 0,0 1 1 0 0,0-1 0 0 0,-1 1-1 0 0,2-3 1 0 0,0-2-396 0 0,0 1 0 0 0,0-1 0 0 0,0 0 0 0 0,-1 0 0 0 0,1 0-1 0 0,-2 0 1 0 0,1 0 0 0 0,-1 0 0 0 0,0-8 0 0 0,-2-5-6288 0 0,0 0-1612 0 0</inkml:trace>
  <inkml:trace contextRef="#ctx0" brushRef="#br0" timeOffset="1">1 163 4487 0 0,'1'2'3971'0'0,"2"0"-3288"0"0,1 0 0 0 0,-1 0-1 0 0,0 0 1 0 0,1 0 0 0 0,-1-1-1 0 0,1 1 1 0 0,0-1 0 0 0,-1 0 0 0 0,1 0-1 0 0,0-1 1 0 0,0 1 0 0 0,6 0 0 0 0,53-1 2658 0 0,-56 0-3290 0 0,40-3 917 0 0,-27 1-459 0 0,0 0-1 0 0,0 2 1 0 0,0 1 0 0 0,0 0-1 0 0,32 7 1 0 0,-50-8-465 0 0,-1 1 0 0 0,1-1-1 0 0,0 1 1 0 0,0 0 0 0 0,0-1 0 0 0,-1 1 0 0 0,1 0 0 0 0,0 0 0 0 0,-1 0 0 0 0,1 1 0 0 0,-1-1-1 0 0,0 0 1 0 0,1 0 0 0 0,-1 1 0 0 0,0-1 0 0 0,0 1 0 0 0,1-1 0 0 0,0 4 0 0 0,-1-2-3 0 0,0-1 1 0 0,0 1 0 0 0,-1 0-1 0 0,1-1 1 0 0,-1 1 0 0 0,0-1-1 0 0,0 1 1 0 0,0 0 0 0 0,0-1-1 0 0,0 1 1 0 0,0 0 0 0 0,-1 2-1 0 0,-2 5 103 0 0,0 0 0 0 0,-1-1-1 0 0,0 1 1 0 0,0-1 0 0 0,-1 0-1 0 0,-6 9 1 0 0,-45 71 726 0 0,17-27-465 0 0,-68 86 0 0 0,103-144-338 0 0,2-5-28 0 0,5-10-41 0 0,10-19-266 0 0,23-37-3002 0 0,-11 23-4189 0 0,-4 13-288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4831 0 0,'0'0'375'0'0,"13"-11"596"0"0,-12 11-505 0 0,0-1-1 0 0,1 1 1 0 0,-1 0 0 0 0,0 0 0 0 0,0 0 0 0 0,0-1 0 0 0,0 1 0 0 0,0 0-1 0 0,0 1 1 0 0,0-1 0 0 0,1 0 0 0 0,-1 0 0 0 0,0 0 0 0 0,0 1 0 0 0,0-1-1 0 0,0 0 1 0 0,2 2 0 0 0,-2-1-20 0 0,1 0 0 0 0,0 1 1 0 0,0-1-1 0 0,-1 0 0 0 0,1 1 0 0 0,-1 0 0 0 0,1-1 1 0 0,1 4-1 0 0,2 4 40 0 0,0 0 0 0 0,-1 1 0 0 0,4 12 0 0 0,-3-8 259 0 0,76 181 3947 0 0,-60-138-3457 0 0,-2 1-1 0 0,13 69 1 0 0,-21-66-655 0 0,6 89 0 0 0,-17-146-562 0 0,0-1-1 0 0,0 1 1 0 0,0 0-1 0 0,0-1 1 0 0,-1 1 0 0 0,1-1-1 0 0,-1 1 1 0 0,0-1-1 0 0,-2 7 1 0 0,-3-5 62 0 0,4-5-65 0 0,0 1 1 0 0,0-1-1 0 0,0 0 0 0 0,0 0 0 0 0,0 0 1 0 0,0 0-1 0 0,-1-1 0 0 0,1 1 0 0 0,0 0 1 0 0,0-1-1 0 0,0 0 0 0 0,0 1 1 0 0,0-1-1 0 0,0 0 0 0 0,0 0 0 0 0,1 0 1 0 0,-3-2-1 0 0,-4-1 38 0 0,1-1 0 0 0,-12-12-1 0 0,10 8-12 0 0,0-1-1 0 0,0 0 1 0 0,1 0-1 0 0,0-1 1 0 0,1 0-1 0 0,0-1 1 0 0,1 1-1 0 0,0-1 1 0 0,1-1-1 0 0,0 1 1 0 0,1-1-1 0 0,-3-18 1 0 0,6 27 11 0 0,1-1-1 0 0,0 1 1 0 0,1-1 0 0 0,-1 1 0 0 0,1 0 0 0 0,0-1 0 0 0,0 1 0 0 0,0 0-1 0 0,0 0 1 0 0,1-1 0 0 0,0 1 0 0 0,0 0 0 0 0,4-6 0 0 0,4-5-86 0 0,0 2 1 0 0,15-16 0 0 0,-16 19-31 0 0,12-11-1690 0 0,-1 2-1857 0 0,-9 5-2941 0 0,-1-4-2362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17191 0 0,'0'0'1324'0'0,"-3"8"-762"0"0,-2 12 574 0 0,1 1 0 0 0,2-1 1 0 0,-1 32-1 0 0,0-10 989 0 0,1-18-1896 0 0,-11 193 3746 0 0,13-175-3271 0 0,2 0 0 0 0,2-1 0 0 0,10 50 0 0 0,-12-82-682 0 0,0-1-91 0 0,0 0-1 0 0,0 0 1 0 0,4 8-1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18431 0 0,'22'-12'1544'0'0,"26"-8"0"0"0,-23 9 1115 0 0,41-15 3313 0 0,-51 21-5103 0 0,0 1 0 0 0,23-5 1 0 0,-19 10-861 0 0,-19-1-9 0 0,1 0 0 0 0,-1 0 0 0 0,0 0 0 0 0,1 0 0 0 0,-1 0 0 0 0,1 1 0 0 0,-1-1 0 0 0,1 0 0 0 0,-1 0 0 0 0,0 0 0 0 0,1 0 0 0 0,-1 0 0 0 0,0 1 0 0 0,1-1 0 0 0,-1 0 0 0 0,0 0 0 0 0,1 0 0 0 0,-1 1 0 0 0,0-1 0 0 0,1 0 0 0 0,-1 1 0 0 0,0-1 0 0 0,1 0 0 0 0,-1 1 0 0 0,0-1 0 0 0,0 0 0 0 0,0 1 0 0 0,1-1 0 0 0,-1 0 0 0 0,0 1 0 0 0,0-1 0 0 0,0 1 0 0 0,0-1 0 0 0,0 0 0 0 0,0 1 0 0 0,0-1 0 0 0,0 1 0 0 0,0-1 0 0 0,0 1 0 0 0,0-1 0 0 0,0 1 0 0 0,1 1-251 0 0,-1 0 0 0 0,0 0 0 0 0,0 0 1 0 0,0-1-1 0 0,0 1 0 0 0,0 0 0 0 0,0 0 0 0 0,0 0 0 0 0,-1 2 0 0 0,-7 14-5829 0 0,5-11 3489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4975 0 0,'0'0'388'0'0,"0"2"-254"0"0,10 26 1945 0 0,17 41 9959 0 0,-18-47-9716 0 0,-8-21-1966 0 0,0 0-58 0 0,3 4-172 0 0,11-23-2840 0 0,-13 16 2395 0 0,21-34-2827 0 0,16-17 2770 0 0,-34 47 719 0 0,0 0 0 0 0,1 0 0 0 0,0 1 0 0 0,0 0 0 0 0,0 0 1 0 0,1 0-1 0 0,7-4 0 0 0,4-5 968 0 0,-16 12-1133 0 0,0 0 0 0 0,0 1 0 0 0,-1-1 0 0 0,1 1 0 0 0,0-1 0 0 0,0 1 0 0 0,1 0 0 0 0,-1 0 0 0 0,0 0 0 0 0,5-2 3840 0 0,-15 22-2511 0 0,-4 0-830 0 0,-1 1 1 0 0,0-2 0 0 0,-1 0-1 0 0,-26 26 1 0 0,8-10 595 0 0,31-34-982 0 0,16-1-198 0 0,103-37-93 0 0,-98 35 0 0 0,-20 3 0 0 0,0 0-1 0 0,1 0 1 0 0,-1 0 0 0 0,0 0-1 0 0,1 0 1 0 0,-1 0 0 0 0,1 0 0 0 0,-1 0-1 0 0,0 0 1 0 0,1 0 0 0 0,-1 1-1 0 0,0-1 1 0 0,1 0 0 0 0,-1 0-1 0 0,0 0 1 0 0,1 0 0 0 0,-1 1-1 0 0,0-1 1 0 0,1 0 0 0 0,-1 0 0 0 0,0 1-1 0 0,0-1 1 0 0,1 0 0 0 0,-1 0-1 0 0,0 1 1 0 0,0-1 0 0 0,0 0-1 0 0,1 1 1 0 0,-1-1 0 0 0,0 0-1 0 0,0 1 1 0 0,0-1 0 0 0,0 0 0 0 0,0 1-1 0 0,0-1 1 0 0,0 0 0 0 0,0 1-1 0 0,0-1 1 0 0,0 1 0 0 0,0-1-1 0 0,0 0 1 0 0,0 1 0 0 0,0-1-1 0 0,0 0 1 0 0,0 1 0 0 0,0 0 0 0 0,0-1-2 0 0,0 8-143 0 0,-1 0 0 0 0,1 1 0 0 0,-1-1 0 0 0,-1 0-1 0 0,1 0 1 0 0,-1 1 0 0 0,-1-1 0 0 0,-4 10 0 0 0,-1 0-207 0 0,-1 0 0 0 0,-16 21 1 0 0,20-31 330 0 0,-1 0 0 0 0,-10 10 1 0 0,15-16 29 0 0,-1 0 0 0 0,0 0 0 0 0,1-1 0 0 0,-1 1 0 0 0,0-1 0 0 0,0 0 0 0 0,0 1 0 0 0,0-1 0 0 0,-1 0 0 0 0,1 0 0 0 0,0 0 0 0 0,0-1 0 0 0,-1 1 0 0 0,1 0 0 0 0,-4 0 0 0 0,15-15 73 0 0,2 6-29 0 0,-1 0 1 0 0,1 1 0 0 0,19-10 0 0 0,-23 14-55 0 0,-1 1 1 0 0,1-1 0 0 0,0 1 0 0 0,0 1 0 0 0,0-1 0 0 0,0 1-1 0 0,1 0 1 0 0,7 1 0 0 0,3 0 64 0 0,-1 1 0 0 0,25 4 1 0 0,-36-4 2 0 0,0 1 1 0 0,0-1 0 0 0,0 1-1 0 0,0 0 1 0 0,0 1 0 0 0,0-1 0 0 0,-1 1-1 0 0,0 0 1 0 0,1 1 0 0 0,5 4-1 0 0,-9-6-37 0 0,0 0 0 0 0,0 0 0 0 0,0 0 0 0 0,-1 0 0 0 0,1 1 0 0 0,0-1 0 0 0,-1 1 0 0 0,0-1 0 0 0,1 1 0 0 0,-1 0 0 0 0,0-1 0 0 0,0 1 0 0 0,-1 0-1 0 0,1 0 1 0 0,0 0 0 0 0,-1 0 0 0 0,0 4 0 0 0,0 3 91 0 0,-1-1 0 0 0,-1 1 0 0 0,1-1 0 0 0,-5 11 0 0 0,0 7-103 0 0,4-16-4 0 0,-1 0 1 0 0,0 0-1 0 0,-1 0 1 0 0,0 0-1 0 0,-1 0 1 0 0,-6 10-1 0 0,-8 13-14 0 0,-20 51 0 0 0,35-77 0 0 0,0 1 0 0 0,-1-1 0 0 0,0 0 0 0 0,-1 0 0 0 0,1 0 0 0 0,-1-1 0 0 0,-1 0 0 0 0,0 0 0 0 0,0-1 0 0 0,-10 8 0 0 0,16-13-15 0 0,0-1 0 0 0,1 1-1 0 0,-1-1 1 0 0,0 1 0 0 0,0-1 0 0 0,0 0-1 0 0,0 1 1 0 0,0-1 0 0 0,1 0 0 0 0,-1 0-1 0 0,0 1 1 0 0,0-1 0 0 0,0 0 0 0 0,0 0 0 0 0,0 0-1 0 0,0 0 1 0 0,0 0 0 0 0,0 0 0 0 0,0-1-1 0 0,0 1 1 0 0,1 0 0 0 0,-1 0 0 0 0,-2-1 0 0 0,2 0-56 0 0,0 0 1 0 0,-1 0 0 0 0,1 0 0 0 0,-1 0-1 0 0,1-1 1 0 0,0 1 0 0 0,0 0 0 0 0,0-1 0 0 0,0 1-1 0 0,0-1 1 0 0,-1-2 0 0 0,-2-3-248 0 0,1-1-1 0 0,0 0 1 0 0,0 0-1 0 0,-1-9 1 0 0,-2-13-1537 0 0,1-1-1 0 0,2-1 1 0 0,0-31 0 0 0,3 62 1701 0 0,-12 13 413 0 0,10-9-206 0 0,-65 69 3413 0 0,63-68-3154 0 0,1 0 0 0 0,-1-1 0 0 0,0 0 1 0 0,0 0-1 0 0,-6 4 0 0 0,8-6-180 0 0,1 0 1 0 0,-1 0-1 0 0,0 0 0 0 0,0 0 0 0 0,0-1 1 0 0,1 1-1 0 0,-1 0 0 0 0,0-1 0 0 0,0 1 1 0 0,0-1-1 0 0,0 0 0 0 0,0 0 0 0 0,0 0 1 0 0,0 0-1 0 0,-4 0 0 0 0,6 0-106 0 0,0 0-1 0 0,-1 0 1 0 0,1-1 0 0 0,0 1-1 0 0,-1 0 1 0 0,1 0-1 0 0,0 0 1 0 0,-1 0 0 0 0,1-1-1 0 0,0 1 1 0 0,0 0 0 0 0,-1 0-1 0 0,1-1 1 0 0,0 1-1 0 0,0 0 1 0 0,-1 0 0 0 0,1-1-1 0 0,0 1 1 0 0,0 0 0 0 0,0-1-1 0 0,0 1 1 0 0,-1 0-1 0 0,1-1 1 0 0,0 1 0 0 0,0 0-1 0 0,0-1 1 0 0,0 1 0 0 0,0 0-1 0 0,0-1 1 0 0,0 1 0 0 0,0 0-1 0 0,0-1 1 0 0,6-13 336 0 0,13-7-243 0 0,3 5-322 0 0,1 2 1 0 0,1 0-1 0 0,-1 1 1 0 0,28-10-1 0 0,-19 9-304 0 0,-15 7 281 0 0,1 2 0 0 0,0 0 0 0 0,0 0 0 0 0,22-1 0 0 0,-17 2 149 0 0,-21 3 185 0 0,1 1 0 0 0,0 0-1 0 0,0 0 1 0 0,-1 0 0 0 0,1 0 0 0 0,0 0 0 0 0,-1 1-1 0 0,1-1 1 0 0,0 1 0 0 0,-1 0 0 0 0,1 0 0 0 0,0 0 0 0 0,-1 0-1 0 0,1 0 1 0 0,-1 0 0 0 0,3 3 0 0 0,-1-1 139 0 0,0 0 1 0 0,0 0-1 0 0,-1 1 1 0 0,1 0 0 0 0,-1-1-1 0 0,0 1 1 0 0,5 8-1 0 0,-8-11-95 0 0,5 24-109 0 0,3 6-43 0 0,-8-31-16 0 0,0 0 0 0 0,0 0 0 0 0,0 0 1 0 0,0 0-1 0 0,0 0 0 0 0,0 1 0 0 0,0-1 0 0 0,0 0 0 0 0,0 0 1 0 0,0 0-1 0 0,0 0 0 0 0,0 0 0 0 0,0 0 0 0 0,0 0 0 0 0,0 0 0 0 0,0 1 1 0 0,0-1-1 0 0,0 0 0 0 0,1 0 0 0 0,-1 0 0 0 0,0 0 0 0 0,0 0 1 0 0,0 0-1 0 0,0 0 0 0 0,0 0 0 0 0,0 0 0 0 0,0 0 0 0 0,0 0 0 0 0,0 1 1 0 0,0-1-1 0 0,0 0 0 0 0,0 0 0 0 0,1 0 0 0 0,-1 0 0 0 0,0 0 1 0 0,0 0-1 0 0,0 0 0 0 0,0 0 0 0 0,0 0 0 0 0,0 0 0 0 0,0 0 1 0 0,0 0-1 0 0,0 0 0 0 0,1 0 0 0 0,-1 0 0 0 0,0 0 0 0 0,0 0 0 0 0,0 0 1 0 0,0 0-1 0 0,0 0 0 0 0,0 0 0 0 0,0 0 0 0 0,0 0 0 0 0,1 0 1 0 0,-1 0-1 0 0,0 0 0 0 0,0-1 0 0 0,0 1 0 0 0,4-6-2967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0,'0'0'687'0'0,"2"1"-448"0"0,4 1 501 0 0,0 1 0 0 0,0 1 1 0 0,0-1-1 0 0,0 1 0 0 0,-1 0 1 0 0,1 0-1 0 0,5 6 0 0 0,5 5 1936 0 0,13 18 0 0 0,-19-20-2154 0 0,-1 1-1 0 0,0 0 1 0 0,-1 1-1 0 0,6 16 1 0 0,3 8-6860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11375 0 0,'8'-4'808'0'0,"0"1"0"0"0,0-1-1 0 0,1 1 1 0 0,-1 1 0 0 0,1 0-1 0 0,0 0 1 0 0,15-1 0 0 0,0-1 1602 0 0,14-3-501 0 0,-10 2-231 0 0,-1 1 0 0 0,38-2 0 0 0,-62 6-1430 0 0,0 0-1 0 0,0 0 1 0 0,0 0 0 0 0,0 1 0 0 0,0-1 0 0 0,0 1-1 0 0,0 0 1 0 0,0-1 0 0 0,0 1 0 0 0,4 2 0 0 0,-6-2-170 0 0,0 0 1 0 0,-1 0 0 0 0,1 0-1 0 0,0 0 1 0 0,0-1 0 0 0,0 1 0 0 0,-1 0-1 0 0,1 1 1 0 0,0-1 0 0 0,-1 0-1 0 0,1 0 1 0 0,-1 0 0 0 0,1 0-1 0 0,-1 0 1 0 0,0 0 0 0 0,1 1-1 0 0,-1-1 1 0 0,0 0 0 0 0,0 0-1 0 0,0 0 1 0 0,0 1 0 0 0,0-1 0 0 0,0 0-1 0 0,0 0 1 0 0,0 1 0 0 0,-1-1-1 0 0,1 0 1 0 0,-1 1 0 0 0,-1 6 15 0 0,-1 0 0 0 0,0 0 0 0 0,0 0 0 0 0,-1-1 1 0 0,0 0-1 0 0,0 0 0 0 0,0 0 0 0 0,-1 0 0 0 0,-1 0 0 0 0,1-1 1 0 0,-8 7-1 0 0,-30 24-1413 0 0,-1-4-5751 0 0,33-26 4038 0 0,-7 6-6404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6735 0 0,'-37'7'520'0'0,"36"-6"-513"0"0,1-1 0 0 0,-1 1 0 0 0,0 0 0 0 0,0-1 0 0 0,0 1 0 0 0,1 0 0 0 0,-1-1 0 0 0,0 1 0 0 0,1 0 0 0 0,-1 0 0 0 0,1 0 0 0 0,-1-1 0 0 0,1 1 0 0 0,-1 0 0 0 0,1 0 0 0 0,0 0 0 0 0,-1 0 0 0 0,1 0 0 0 0,0 0 0 0 0,0 0 0 0 0,0 0 0 0 0,0 0 0 0 0,-1 0 0 0 0,1 0 0 0 0,1 0 0 0 0,-1 0 0 0 0,0 1 0 0 0,0 3-3 0 0,-5 56 3799 0 0,2 1 0 0 0,6 67-1 0 0,31 179 3813 0 0,-32-291-7322 0 0,1 0 1 0 0,1 0 0 0 0,0 0-1 0 0,2 0 1 0 0,0-1 0 0 0,0 1-1 0 0,12 19 1 0 0,-16-33-261 0 0,0 0 0 0 0,1 1 0 0 0,-1-1 0 0 0,0 0 0 0 0,1 0-1 0 0,0-1 1 0 0,0 1 0 0 0,0-1 0 0 0,0 1 0 0 0,0-1 0 0 0,0 0 0 0 0,0 0 0 0 0,1 0 0 0 0,-1 0 0 0 0,1-1-1 0 0,-1 1 1 0 0,1-1 0 0 0,0 0 0 0 0,0 0 0 0 0,0-1 0 0 0,-1 1 0 0 0,1-1 0 0 0,0 0 0 0 0,0 0-1 0 0,0 0 1 0 0,0 0 0 0 0,6-2 0 0 0,-2 1-324 0 0,1-1-1 0 0,-1-1 1 0 0,0 0 0 0 0,15-6-1 0 0,-11 2-2226 0 0,0 0-1 0 0,14-10 0 0 0,6-9-6393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17 7687 0 0,'15'-6'816'0'0,"-8"4"672"0"0,1-1 1 0 0,0 2-1 0 0,-1-1 0 0 0,1 1 0 0 0,0 0 0 0 0,14 1 0 0 0,-18 0-1200 0 0,-1 0-1 0 0,1 1 0 0 0,-1-1 1 0 0,0 1-1 0 0,1 0 0 0 0,-1 0 1 0 0,0 0-1 0 0,0 1 1 0 0,0-1-1 0 0,1 1 0 0 0,-1 0 1 0 0,-1 0-1 0 0,1 0 1 0 0,0 0-1 0 0,0 0 0 0 0,-1 0 1 0 0,0 1-1 0 0,3 3 0 0 0,-4-5-286 0 0,0 0-1 0 0,-1 0 1 0 0,1 0-1 0 0,-1 1 1 0 0,1-1-1 0 0,-1 0 1 0 0,1 0-1 0 0,-1 1 1 0 0,0-1-1 0 0,0 0 1 0 0,0 1-1 0 0,1-1 1 0 0,-1 1-1 0 0,-1-1 1 0 0,1 0-1 0 0,0 1 1 0 0,-1 1-1 0 0,-8 24-492 0 0,5-18 427 0 0,2-5 85 0 0,0 0-1 0 0,0 0 0 0 0,-1-1 1 0 0,0 1-1 0 0,1-1 0 0 0,-1 1 1 0 0,-1-1-1 0 0,1 0 0 0 0,0 0 1 0 0,-1 0-1 0 0,1-1 0 0 0,-1 1 1 0 0,-5 2-1 0 0,2-1-19 0 0,40-17-12 0 0,-2 4-312 0 0,-30 9 163 0 0,-2 4-3215 0 0,1-2 3268 0 0,-1-1 0 0 0,1 0 1 0 0,-1 0-1 0 0,1 0 0 0 0,-1 0 1 0 0,0 0-1 0 0,1 0 0 0 0,-1 0 0 0 0,0 0 1 0 0,0-1-1 0 0,0 1 0 0 0,0 0 1 0 0,0 0-1 0 0,0 0 0 0 0,-1 0 1 0 0,-21 11-662 0 0,-10 4 335 0 0,-18 7 672 0 0,21-10 631 0 0,-54 30 1 0 0,-27 27 2888 0 0,89-55-2490 0 0,12-9-721 0 0,5-4-70 0 0,0 1 0 0 0,1 0 1 0 0,-1 0-1 0 0,1 0 1 0 0,0 1-1 0 0,0 0 1 0 0,0-1-1 0 0,0 1 1 0 0,1 1-1 0 0,-1-1 1 0 0,-4 9 1202 0 0,10-14-1359 0 0,12-6-156 0 0,0 1 0 0 0,20-6 0 0 0,6-2 0 0 0,38-14-165 0 0,103-23 0 0 0,-90 27 0 0 0,-66 16-2175 0 0,-22 7 1069 0 0,1-1-1 0 0,0 0 1 0 0,-1 1 0 0 0,1-2 0 0 0,-1 1-1 0 0,1 0 1 0 0,4-5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64 12607 0 0,'-1'11'1452'0'0,"0"-1"-1"0"0,-5 20 1 0 0,-1 14 5088 0 0,7-39-5679 0 0,0 0 0 0 0,0 0 1 0 0,1 0-1 0 0,0 8 0 0 0,0-11 19 0 0,0-1-205 0 0,0 0-648 0 0,0-1 0 0 0,1 1 0 0 0,-1 0 0 0 0,0 0 0 0 0,0-1 0 0 0,0 1 1 0 0,1-1-1 0 0,-1 1 0 0 0,0-1 0 0 0,1 0 0 0 0,-1 1 0 0 0,0-1 0 0 0,1 0 0 0 0,-1 0 0 0 0,0 0 0 0 0,1 0 0 0 0,-1 0 0 0 0,3 0 0 0 0,-2-1 45 0 0,1 0-1 0 0,-1 0 0 0 0,0 0 0 0 0,1 0 1 0 0,-1 0-1 0 0,0 0 0 0 0,1 0 0 0 0,-1-1 1 0 0,3-2-1 0 0,0 0 58 0 0,0-1 1 0 0,-1 0-1 0 0,1 0 0 0 0,-1 0 0 0 0,0-1 1 0 0,6-11-1 0 0,4-9-578 0 0,-6 12-782 0 0,9-24 1 0 0,-15 33 1042 0 0,-1 0-1 0 0,1 0 1 0 0,-1 0 0 0 0,0 0-1 0 0,-1 0 1 0 0,1 0 0 0 0,-1 0-1 0 0,0 0 1 0 0,-1-7 0 0 0,1 10-475 0 0,-2 2 465 0 0,1-1 1 0 0,0 0-1 0 0,0 1 0 0 0,-1-1 0 0 0,1 1 0 0 0,0 0 1 0 0,-1 0-1 0 0,1-1 0 0 0,0 1 0 0 0,-1 0 0 0 0,1 0 1 0 0,0 0-1 0 0,-1 0 0 0 0,1 0 0 0 0,0 1 0 0 0,-1-1 1 0 0,1 0-1 0 0,0 1 0 0 0,-1-1 0 0 0,1 1 0 0 0,0-1 1 0 0,0 1-1 0 0,-1-1 0 0 0,1 1 0 0 0,0 0 1 0 0,-1 1-1 0 0,-15 6-1628 0 0,7-3 931 0 0,0-1 0 0 0,0 2 0 0 0,0-1 0 0 0,-8 8 1 0 0,-16 9 904 0 0,-116 57 1107 0 0,114-62-858 0 0,-1-2 0 0 0,-49 13 0 0 0,84-27-269 0 0,-1-1-87 0 0,1 0 0 0 0,-1 1 0 0 0,1 0 0 0 0,0-1 0 0 0,0 1 0 0 0,-1 0-1 0 0,1 0 1 0 0,0 0 0 0 0,0 0 0 0 0,0 1 0 0 0,0-1 0 0 0,0 0 0 0 0,0 1-1 0 0,0 0 1 0 0,1-1 0 0 0,-3 3 0 0 0,22-4-2402 0 0,-9 1 2565 0 0,0 0 0 0 0,0 1 0 0 0,14 5 0 0 0,14 4 1849 0 0,157 20 11090 0 0,2-17-7790 0 0,-175-15-5136 0 0,39-7 0 0 0,-39 4-46 0 0,37-1 1 0 0,-51 5-34 0 0,-1 1 0 0 0,1 0 0 0 0,-1 0 0 0 0,12 4 0 0 0,-14-3 0 0 0,1-1 0 0 0,-1 0 0 0 0,1 0 0 0 0,0 0 0 0 0,-1 0 0 0 0,1-1 0 0 0,0 1 0 0 0,-1-1 0 0 0,1-1 0 0 0,8 0 0 0 0,7-4-614 0 0,-1 2 0 0 0,1 0 0 0 0,0 1 1 0 0,37 1-1 0 0,-39 2-6709 0 0,-4-6-2309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12439 0 0,'0'1'180'0'0,"0"-1"0"0"0,0 1 0 0 0,0-1-1 0 0,1 1 1 0 0,-1-1 0 0 0,0 1 0 0 0,0-1-1 0 0,1 1 1 0 0,-1-1 0 0 0,0 1 0 0 0,1-1-1 0 0,-1 0 1 0 0,0 1 0 0 0,1-1 0 0 0,-1 0-1 0 0,1 1 1 0 0,-1-1 0 0 0,5 4 3436 0 0,-3 2-652 0 0,0 3-2232 0 0,-1-1 1 0 0,1 1-1 0 0,-1 12 0 0 0,0-5-2944 0 0,-1-1-3771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5903 0 0,'1'2'188'0'0,"1"-1"-1"0"0,-1 1 0 0 0,1-1 0 0 0,-1 1 0 0 0,1-1 0 0 0,0 0 1 0 0,-1 0-1 0 0,1 0 0 0 0,0 0 0 0 0,0 0 0 0 0,0 0 1 0 0,0-1-1 0 0,0 1 0 0 0,0 0 0 0 0,0-1 0 0 0,0 0 0 0 0,0 1 1 0 0,0-1-1 0 0,0 0 0 0 0,0 0 0 0 0,0 0 0 0 0,0 0 1 0 0,3-1-1 0 0,22 2 2876 0 0,30 6 2423 0 0,-38-6-4052 0 0,26 6-1 0 0,-43-7-1373 0 0,1 1-1 0 0,-1-1 0 0 0,1 1 0 0 0,-1 0 0 0 0,0 0 0 0 0,1 0 0 0 0,-1 0 0 0 0,0 0 0 0 0,0 0 0 0 0,0 1 0 0 0,0-1 0 0 0,0 1 0 0 0,3 2 0 0 0,-5-3-55 0 0,1 0-1 0 0,-1-1 0 0 0,1 1 1 0 0,-1 0-1 0 0,0 0 0 0 0,0 0 1 0 0,0-1-1 0 0,1 1 1 0 0,-1 0-1 0 0,0 0 0 0 0,0 0 1 0 0,0 0-1 0 0,0 0 1 0 0,0 0-1 0 0,0-1 0 0 0,-1 1 1 0 0,1 0-1 0 0,0 0 0 0 0,0 0 1 0 0,-1 0-1 0 0,1-1 1 0 0,0 1-1 0 0,-1 1 0 0 0,-1 1 4 0 0,-2 8 22 0 0,-1 0 0 0 0,0 0 0 0 0,-1-1 0 0 0,0 1 0 0 0,-1-1-1 0 0,0-1 1 0 0,-1 1 0 0 0,0-1 0 0 0,0-1 0 0 0,-1 1 0 0 0,-18 13 0 0 0,-8 1 635 0 0,-1 0 0 0 0,-40 17 1 0 0,33-18 212 0 0,-29 10 1265 0 0,11-5 2368 0 0,84-27-4339 0 0,145-5-171 0 0,-126 3 0 0 0,83-7 0 0 0,124-23 0 0 0,-231 27-768 0 0,0-1 0 0 0,0 0-1 0 0,-1-1 1 0 0,0-1 0 0 0,23-14 0 0 0,5-3-3651 0 0,-27 17-5777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11631 0 0,'-3'9'1032'0'0,"2"-1"-824"0"0,2-3-208 0 0,2 1 0 0 0,-2 0 640 0 0,1-1 80 0 0,-1 0 16 0 0,1 3 8 0 0,1-2-264 0 0,1 1-48 0 0,2-1-16 0 0,1 0 0 0 0,-1-2-672 0 0,2-2-144 0 0,2-2-24 0 0,2-2-4000 0 0,1 1-800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9871 0 0,'-54'50'4599'0'0,"31"-27"-2237"0"0,0-2 1 0 0,-2-1 0 0 0,-46 30-1 0 0,-17 6 830 0 0,54-33-1280 0 0,-40 21-1 0 0,59-36-873 0 0,12-5-484 0 0,10-5-314 0 0,35-11-240 0 0,63-10 0 0 0,-84 19 0 0 0,16-3-1 0 0,118-21-31 0 0,-110 21-1 0 0,65 1 0 0 0,-109 6-43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6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3311 0 0,'0'0'251'0'0,"0"2"165"0"0,0 10 2775 0 0,-1 70 11025 0 0,-6 2-8669 0 0,2-49-4301 0 0,-6 45 816 0 0,-2 95 1 0 0,13-173-2690 0 0,9-14-2043 0 0,0-11 1177 0 0,0 0 0 0 0,-2-1 0 0 0,-1 1 0 0 0,-1-1 0 0 0,4-32 0 0 0,-4 20 539 0 0,14-50 1 0 0,-15 76 1668 0 0,0 1 1 0 0,0-1 0 0 0,1 1 0 0 0,0 0 0 0 0,1 0 0 0 0,0 0-1 0 0,0 1 1 0 0,10-10 0 0 0,-15 17-528 0 0,1 0 0 0 0,-1 0 0 0 0,1-1-1 0 0,0 1 1 0 0,-1 0 0 0 0,1 1 0 0 0,0-1-1 0 0,0 0 1 0 0,0 0 0 0 0,0 1 0 0 0,0-1 0 0 0,-1 1-1 0 0,5-1 1 0 0,3 0 295 0 0,-8 0-127 0 0,19 18 1753 0 0,-14-11-2004 0 0,0 1 0 0 0,-1 0-1 0 0,0 0 1 0 0,0 1 0 0 0,-1-1 0 0 0,0 1-1 0 0,0 0 1 0 0,-1 0 0 0 0,0 0-1 0 0,0 0 1 0 0,2 14 0 0 0,-1 7 326 0 0,-1 0 0 0 0,0 33 1 0 0,-2-38-376 0 0,-1 99-56 0 0,-1-115 0 0 0,1-1 0 0 0,-1 1 0 0 0,0-1 0 0 0,0 1 0 0 0,-1-1 0 0 0,0 0 0 0 0,0 0 0 0 0,-1 1 0 0 0,0-1 0 0 0,-5 7 0 0 0,7-12 0 0 0,0-1 0 0 0,0 0 0 0 0,0 0 0 0 0,0 0 0 0 0,-1 0 0 0 0,1 0 0 0 0,0 0 0 0 0,-1 0 0 0 0,1 0 0 0 0,0 0 0 0 0,-1-1 0 0 0,1 1 0 0 0,-1-1 0 0 0,0 1 0 0 0,1-1 0 0 0,-1 0 0 0 0,1 1 0 0 0,-1-1 0 0 0,0 0 0 0 0,1 0 0 0 0,-1 0 0 0 0,1 0 0 0 0,-1 0 0 0 0,0 0 0 0 0,1-1 0 0 0,-1 1 0 0 0,1-1 0 0 0,-1 1 0 0 0,-1-2 0 0 0,-6-1 0 0 0,0 0 0 0 0,1-1 0 0 0,-14-9 0 0 0,20 11 0 0 0,-5-2 0 0 0,1 0 0 0 0,-1-1 0 0 0,1 0 0 0 0,0 0 0 0 0,1-1 0 0 0,-1 1 0 0 0,1-1 0 0 0,0 0 0 0 0,1-1 0 0 0,-1 1 0 0 0,1-1 0 0 0,1 0 0 0 0,-1 0 0 0 0,1 0 0 0 0,0-1 0 0 0,1 1 0 0 0,0-1 0 0 0,0 1 0 0 0,1-1 0 0 0,-1 0 0 0 0,2 1 0 0 0,-1-1 0 0 0,1 0 0 0 0,0 0 0 0 0,1 0 0 0 0,0 0 0 0 0,3-14 0 0 0,0 11-122 0 0,-1 0-1 0 0,1 1 1 0 0,1 0-1 0 0,0 0 1 0 0,0 0-1 0 0,1 0 1 0 0,11-14-1 0 0,-15 21 77 0 0,1 0 0 0 0,0-1 0 0 0,0 1 0 0 0,0 0 0 0 0,0 0 0 0 0,1 1-1 0 0,-1-1 1 0 0,1 1 0 0 0,-1-1 0 0 0,1 1 0 0 0,0 0 0 0 0,0 1 0 0 0,0-1 0 0 0,0 1 0 0 0,0-1 0 0 0,1 1 0 0 0,-1 1-1 0 0,0-1 1 0 0,0 1 0 0 0,1-1 0 0 0,-1 1 0 0 0,9 1 0 0 0,-12-1 25 0 0,1 1 1 0 0,0 0-1 0 0,0-1 1 0 0,-1 1-1 0 0,1 0 1 0 0,-1 0-1 0 0,1 0 1 0 0,-1 0-1 0 0,1 0 1 0 0,-1 0-1 0 0,0 1 1 0 0,1-1-1 0 0,-1 0 1 0 0,0 1-1 0 0,2 1 1 0 0,18 19 44 0 0,3-4 328 0 0,-23-18-93 0 0,7-15 178 0 0,0 2-214 0 0,-5 7-227 0 0,0 0 1 0 0,0 0-1 0 0,1 0 0 0 0,0 1 0 0 0,0-1 0 0 0,0 1 1 0 0,1 0-1 0 0,0 0 0 0 0,6-4 0 0 0,-10 8-158 0 0,15 12 367 0 0,-15-10-186 0 0,2 9 21 0 0,-3-8 121 0 0,11 6 468 0 0,-10-8-637 0 0,0 0 0 0 0,0 0 0 0 0,0 0-1 0 0,0 0 1 0 0,1 0 0 0 0,-1 0 0 0 0,0 0-1 0 0,0 0 1 0 0,0 0 0 0 0,0 0 0 0 0,0-1-1 0 0,0 1 1 0 0,0-1 0 0 0,0 1 0 0 0,0-1-1 0 0,0 1 1 0 0,0-1 0 0 0,0 1 0 0 0,1-2-1 0 0,16-18-202 0 0,-5 5 134 0 0,13-12 77 0 0,-26 27 0 0 0,1-1 0 0 0,-1 1 0 0 0,1 0 0 0 0,-1 0 0 0 0,1 0 0 0 0,-1 0 0 0 0,1-1 0 0 0,-1 1 0 0 0,1 0 0 0 0,-1 0 0 0 0,1 0 0 0 0,-1 0 0 0 0,1 0 0 0 0,0 0 0 0 0,-1 0 0 0 0,1 1 0 0 0,-1-1 0 0 0,1 0 0 0 0,-1 0 0 0 0,1 0 0 0 0,-1 0 0 0 0,0 1 0 0 0,1-1 0 0 0,-1 0 0 0 0,1 1 0 0 0,-1-1 0 0 0,1 0 0 0 0,-1 0 0 0 0,0 1 0 0 0,1-1 0 0 0,-1 1 0 0 0,0-1 0 0 0,1 0 0 0 0,-1 1 0 0 0,0-1 0 0 0,1 1 0 0 0,-1-1 0 0 0,0 2 0 0 0,1-2 0 0 0,2 6 42 0 0,1 0 0 0 0,-1-1 0 0 0,0 1 0 0 0,0 1 0 0 0,-1-1 0 0 0,3 11 0 0 0,-3-11 1 0 0,0 0 1 0 0,0 0-1 0 0,0 0 0 0 0,0 0 1 0 0,1-1-1 0 0,0 1 1 0 0,8 9-1 0 0,-11-14-42 0 0,0-1 0 0 0,1 1 1 0 0,-1-1-1 0 0,1 1 0 0 0,-1-1 0 0 0,0 1 0 0 0,1-1 0 0 0,-1 0 0 0 0,1 1 0 0 0,-1-1 0 0 0,1 0 0 0 0,0 1 0 0 0,-1-1 0 0 0,1 0 0 0 0,-1 0 0 0 0,1 0 0 0 0,0 1 0 0 0,-1-1 1 0 0,1 0-1 0 0,-1 0 0 0 0,1 0 0 0 0,0 0 0 0 0,-1 0 0 0 0,1 0 0 0 0,0 0 0 0 0,-1 0 0 0 0,1 0 0 0 0,-1-1 0 0 0,1 1 0 0 0,0 0 0 0 0,0 0 0 0 0,11-12-64 0 0,-10 10 24 0 0,10-13-296 0 0,12-18-1 0 0,8-10-530 0 0,-16 31 809 0 0,-10 8 118 0 0,-5 4 4 0 0,12 6 617 0 0,-10-3-650 0 0,0 1 1 0 0,0 0 0 0 0,0 0 0 0 0,-1 0 0 0 0,1 0-1 0 0,-1 0 1 0 0,0 0 0 0 0,0 0 0 0 0,-1 1 0 0 0,0-1-1 0 0,1 1 1 0 0,-1-1 0 0 0,-1 1 0 0 0,1-1 0 0 0,0 10-1 0 0,-1 6 89 0 0,-1 1-1 0 0,-3 22 0 0 0,-2-7-120 0 0,-1 0 0 0 0,-14 41 0 0 0,-30 68 0 0 0,32-93 0 0 0,16-44 0 0 0,-1 2 0 0 0,1 0 0 0 0,-2 0 0 0 0,-7 14 0 0 0,10-21 0 0 0,0-1 0 0 0,0 1 0 0 0,0-1 0 0 0,0 0 0 0 0,-1 1 0 0 0,1-1 0 0 0,-1 0 0 0 0,1 0 0 0 0,-1 0 0 0 0,0-1 0 0 0,0 1 0 0 0,1-1 0 0 0,-1 1 0 0 0,0-1 0 0 0,-6 1 0 0 0,-7 3-12 0 0,12-4-1 0 0,1 0-1 0 0,-1 0 1 0 0,0 0 0 0 0,0-1-1 0 0,-7 1 1 0 0,9-1 8 0 0,1-1 0 0 0,-1 1 0 0 0,0 0 1 0 0,0-1-1 0 0,1 1 0 0 0,-1-1 0 0 0,0 0 0 0 0,1 0 0 0 0,-1 0 0 0 0,0 0 0 0 0,1 0 1 0 0,0 0-1 0 0,-1 0 0 0 0,1 0 0 0 0,-1 0 0 0 0,0-2 0 0 0,-2-3-553 0 0,-1 1-1 0 0,1-1 1 0 0,1 1-1 0 0,-1-1 0 0 0,1 0 1 0 0,0 0-1 0 0,-2-8 1 0 0,-7-27-8501 0 0,5 12 793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21711 0 0,'0'11'956'0'0,"1"-1"0"0"0,-2 0 0 0 0,1 0 1 0 0,-5 20-1 0 0,-14 41 2509 0 0,11-43-2095 0 0,-9 24-957 0 0,-3 0 1 0 0,-31 58-1 0 0,2-6-213 0 0,47-100-200 0 0,-1 3 0 0 0,0 0 0 0 0,0 1 0 0 0,1 0 0 0 0,-2 9 0 0 0,3-17 0 0 0,1 0 0 0 0,0 0 0 0 0,0 1 0 0 0,0-1 0 0 0,0 0 0 0 0,0 0 0 0 0,0 1 0 0 0,0-1 0 0 0,0 0 0 0 0,0 0 0 0 0,0 0 0 0 0,0 1 0 0 0,0-1 0 0 0,0 0 0 0 0,0 0 0 0 0,0 0 0 0 0,0 1 0 0 0,0-1 0 0 0,0 0 0 0 0,0 0 0 0 0,1 0 0 0 0,-1 1 0 0 0,0-1 0 0 0,0 0 0 0 0,0 0 0 0 0,0 0 0 0 0,0 0 0 0 0,0 1 0 0 0,1-1 0 0 0,-1 0 0 0 0,0 0 0 0 0,0 0 0 0 0,0 0 0 0 0,1 0 0 0 0,-1 1 0 0 0,0-1 0 0 0,0 0 0 0 0,0 0 0 0 0,0 0 0 0 0,1 0 0 0 0,-1 0 0 0 0,0 0 0 0 0,0 0 0 0 0,1 0 0 0 0,-1 0 0 0 0,0 0 0 0 0,0 0 0 0 0,0 0 0 0 0,1 0 0 0 0,-1 0 0 0 0,0 0 0 0 0,0 0 0 0 0,0 0 0 0 0,1 0 0 0 0,-1 0 0 0 0,0 0 0 0 0,0-1 0 0 0,0 1 0 0 0,1 0 0 0 0,-1 0 0 0 0,0 0 0 0 0,0 0 0 0 0,0 0 0 0 0,0 0 0 0 0,1-1 0 0 0,-1 1 0 0 0,0 0 0 0 0,8-5 0 0 0,0 0 0 0 0,-1-1 0 0 0,1 0 0 0 0,-1 0 0 0 0,9-12 0 0 0,-5 8 0 0 0,-1-1 0 0 0,0 1 0 0 0,1 1 0 0 0,0 0 0 0 0,1 0 0 0 0,23-12 0 0 0,-32 19 0 0 0,0 1 0 0 0,0-1 0 0 0,0 1 0 0 0,1 0 0 0 0,-1 0 0 0 0,1 0 0 0 0,-1 1 0 0 0,1-1 0 0 0,-1 1 0 0 0,1 0 0 0 0,-1 0 0 0 0,1 0 0 0 0,-1 0 0 0 0,0 1 0 0 0,1-1 0 0 0,-1 1 0 0 0,1 0 0 0 0,-1 0 0 0 0,0 0 0 0 0,1 1 0 0 0,-1-1 0 0 0,0 1 0 0 0,0 0 0 0 0,0-1 0 0 0,0 1 0 0 0,-1 1 0 0 0,1-1 0 0 0,0 0 0 0 0,3 5 0 0 0,-3-4 0 0 0,1 0 0 0 0,-1 0 0 0 0,0 0 0 0 0,1-1 0 0 0,-1 0 0 0 0,1 1 0 0 0,0-1 0 0 0,0-1 0 0 0,-1 1 0 0 0,1 0 0 0 0,1-1 0 0 0,-1 0 0 0 0,0 0 0 0 0,0 0 0 0 0,0-1 0 0 0,7 1 0 0 0,5-1 0 0 0,1-1 0 0 0,-1-1 0 0 0,18-3 0 0 0,-15 1 0 0 0,22 0 0 0 0,-30 3 0 0 0,1 1 0 0 0,-1 1 0 0 0,1 0 0 0 0,-1 0 0 0 0,17 5 0 0 0,-23-4 0 0 0,0 0 0 0 0,0 0 0 0 0,0 0 0 0 0,0 0 0 0 0,0 1 0 0 0,-1 0 0 0 0,1 0 0 0 0,-1 0 0 0 0,0 1 0 0 0,0 0 0 0 0,0-1 0 0 0,0 1 0 0 0,6 9 0 0 0,-4-2 0 0 0,0 0 0 0 0,0 0 0 0 0,-1 0 0 0 0,-1 1 0 0 0,0 0 0 0 0,0 0 0 0 0,-1 0 0 0 0,-1 1 0 0 0,0-1 0 0 0,-1 0 0 0 0,0 14 0 0 0,-1-2 0 0 0,-1 0 0 0 0,-1 0 0 0 0,-1 0 0 0 0,-11 42 0 0 0,8-48 0 0 0,-1 1 0 0 0,-1-1 0 0 0,-1 0 0 0 0,0 0 0 0 0,-1-1 0 0 0,-1-1 0 0 0,0 0 0 0 0,-19 19 0 0 0,-6 3 0 0 0,-78 63 0 0 0,92-83-222 0 0,-1-1 0 0 0,0-2 0 0 0,-1 0 0 0 0,-1-2 0 0 0,-46 19 0 0 0,30-20-518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374 778 3311 0 0,'0'0'251'0'0,"1"-1"-160"0"0,4-4 25 0 0,-1 0-1 0 0,1 0 1 0 0,-1 0 0 0 0,0-1 0 0 0,0 1 0 0 0,-1-1-1 0 0,5-10 1 0 0,17-48 4438 0 0,-18 47-3149 0 0,-6 12-1202 0 0,0 0-1 0 0,1 1 1 0 0,-2-1 0 0 0,1 0 0 0 0,0 0-1 0 0,-1 0 1 0 0,0 0 0 0 0,0 0-1 0 0,-2-7 1 0 0,2 10-136 0 0,0 0-1 0 0,0 1 1 0 0,-1-1 0 0 0,1 1-1 0 0,-1-1 1 0 0,1 0 0 0 0,-1 1-1 0 0,0-1 1 0 0,1 1 0 0 0,-1 0-1 0 0,0-1 1 0 0,0 1 0 0 0,0 0-1 0 0,0-1 1 0 0,0 1 0 0 0,-1 0-1 0 0,1 0 1 0 0,0 0-1 0 0,0 0 1 0 0,-1 0 0 0 0,1 0-1 0 0,-1 0 1 0 0,1 0 0 0 0,-1 1-1 0 0,1-1 1 0 0,-1 1 0 0 0,1-1-1 0 0,-1 1 1 0 0,0-1 0 0 0,-2 1-1 0 0,-4 0 79 0 0,0 0 0 0 0,0 1 0 0 0,0 0 0 0 0,0 0-1 0 0,0 1 1 0 0,0 0 0 0 0,-12 5 0 0 0,3 0 167 0 0,-1 1 1 0 0,-16 12-1 0 0,17-9-220 0 0,0 0-1 0 0,1 2 0 0 0,0 0 0 0 0,1 1 1 0 0,1 1-1 0 0,0 0 0 0 0,-20 29 0 0 0,18-19 291 0 0,1 1 0 0 0,1 1 0 0 0,1 0 0 0 0,-16 47 0 0 0,26-64-244 0 0,-5 11 575 0 0,1 1 1 0 0,2 0 0 0 0,0 1 0 0 0,1-1 0 0 0,-1 26 0 0 0,4-46-584 0 0,1 1-1 0 0,1-1 0 0 0,-1 1 1 0 0,0-1-1 0 0,0 0 0 0 0,1 1 0 0 0,-1-1 1 0 0,1 0-1 0 0,0 1 0 0 0,0-1 1 0 0,2 4-1 0 0,-3-6-84 0 0,0 1 0 0 0,1-1 0 0 0,-1 1 1 0 0,1-1-1 0 0,-1 1 0 0 0,1-1 0 0 0,-1 0 0 0 0,1 1 0 0 0,-1-1 1 0 0,1 0-1 0 0,-1 1 0 0 0,1-1 0 0 0,0 0 0 0 0,-1 0 1 0 0,1 0-1 0 0,-1 0 0 0 0,1 1 0 0 0,1-1 0 0 0,-1 0-1 0 0,1 0-1 0 0,-1-1 1 0 0,1 1 0 0 0,-1 0-1 0 0,1-1 1 0 0,-1 1-1 0 0,0-1 1 0 0,1 1 0 0 0,-1-1-1 0 0,2-1 1 0 0,14-9 113 0 0,-1 0 0 0 0,-1-2 0 0 0,0 0 0 0 0,0-1 1 0 0,18-23-1 0 0,-17 19-83 0 0,17-19-260 0 0,-1-2 0 0 0,-3-1 0 0 0,-1-1-1 0 0,-2-1 1 0 0,-2-2 0 0 0,-2 0 0 0 0,22-62 0 0 0,96-337-1226 0 0,-120 380 1429 0 0,3-17 187 0 0,-18 62 199 0 0,-4 16 332 0 0,-1 11-316 0 0,-18 97 507 0 0,-1 12-337 0 0,15-34 237 0 0,5 0-1 0 0,2 0 1 0 0,20 111 0 0 0,-1-72 85 0 0,-17-103-818 0 0,1 0-1 0 0,0 0 1 0 0,2-1 0 0 0,9 19-1 0 0,-13-31-91 0 0,0 0-1 0 0,1 0 0 0 0,0 0 0 0 0,0 0 1 0 0,1-1-1 0 0,-1 0 0 0 0,2 0 1 0 0,-1 0-1 0 0,0-1 0 0 0,1 0 0 0 0,9 5 1 0 0,-11-7-1 0 0,0-1 0 0 0,0 0 0 0 0,0 0 0 0 0,0-1 0 0 0,0 1-1 0 0,0-1 1 0 0,0 0 0 0 0,0 0 0 0 0,0-1 0 0 0,1 0 0 0 0,-1 0 0 0 0,0 0 0 0 0,1 0 0 0 0,-1-1 0 0 0,0 0 0 0 0,0 0 0 0 0,0-1 0 0 0,0 1 0 0 0,6-3 0 0 0,0-2 0 0 0,0 0 0 0 0,-1 0 0 0 0,1-1 0 0 0,-1 0 0 0 0,0-1 0 0 0,-1 0 0 0 0,0-1 0 0 0,0 0 0 0 0,11-16 0 0 0,-6 6 0 0 0,-2 0 0 0 0,0 0 0 0 0,-1-1 0 0 0,11-29 0 0 0,-17 36 0 0 0,-1 0 0 0 0,0 0 0 0 0,0 0 0 0 0,-1 0 0 0 0,-1 0 0 0 0,-1-1 0 0 0,1 1 0 0 0,-2-1 0 0 0,0 0 0 0 0,-1 1 0 0 0,-4-23 0 0 0,4 32 0 0 0,0 1 0 0 0,0-1 0 0 0,-1 1 0 0 0,0-1 0 0 0,0 1 0 0 0,0-1 0 0 0,0 1 0 0 0,0 0 0 0 0,-1 0 0 0 0,1 0 0 0 0,-1 1 0 0 0,0-1 0 0 0,0 0 0 0 0,0 1 0 0 0,0 0 0 0 0,0 0 0 0 0,0 0 0 0 0,-1 0 0 0 0,1 0 0 0 0,-1 1 0 0 0,1-1 0 0 0,-1 1 0 0 0,0 0 0 0 0,1 0 0 0 0,-1 0 0 0 0,0 1 0 0 0,0 0 0 0 0,0-1 0 0 0,0 1 0 0 0,1 0 0 0 0,-1 1 0 0 0,0-1 0 0 0,0 1 0 0 0,0 0 0 0 0,1 0 0 0 0,-1 0 0 0 0,0 0 0 0 0,1 0 0 0 0,-1 1 0 0 0,1 0 0 0 0,-4 2 0 0 0,0 1 0 0 0,1 1 0 0 0,0 1 0 0 0,0-1 0 0 0,0 1 0 0 0,1 0 0 0 0,0 0 0 0 0,0 0 0 0 0,1 1 0 0 0,0 0 0 0 0,0 0 0 0 0,1 0 0 0 0,0 0 0 0 0,-2 12 0 0 0,0-3 0 0 0,2 1 0 0 0,0-1 0 0 0,2 1 0 0 0,-1 0 0 0 0,3 28 0 0 0,1-30 0 0 0,-1 1 0 0 0,2-1 0 0 0,0 0 0 0 0,10 25 0 0 0,-11-35 0 0 0,0-1 0 0 0,0 1 0 0 0,1-1 0 0 0,0 0 0 0 0,0 0 0 0 0,0 0 0 0 0,1-1 0 0 0,0 1 0 0 0,0-1 0 0 0,0 0 0 0 0,0 0 0 0 0,1 0 0 0 0,-1 0 0 0 0,1-1 0 0 0,0 0 0 0 0,7 4 0 0 0,-8-6 0 0 0,1 1 0 0 0,-1-1 0 0 0,0 0 0 0 0,1 0 0 0 0,-1-1 0 0 0,1 1 0 0 0,-1-1 0 0 0,1 0 0 0 0,-1 0 0 0 0,1-1 0 0 0,-1 1 0 0 0,1-1 0 0 0,-1 0 0 0 0,1 0 0 0 0,-1-1 0 0 0,0 1 0 0 0,0-1 0 0 0,0 0 0 0 0,0 0 0 0 0,7-5 0 0 0,-3 2 0 0 0,0-1 0 0 0,0-1 0 0 0,0 1 0 0 0,-1-1 0 0 0,0-1 0 0 0,-1 1 0 0 0,1-1 0 0 0,6-11 0 0 0,-3 0 0 0 0,-1 0 0 0 0,0 0 0 0 0,-1 0 0 0 0,-1-1 0 0 0,5-25 0 0 0,-4 3 0 0 0,5-66 0 0 0,-13 100 0 0 0,0 8 0 0 0,0 0 0 0 0,0 0 0 0 0,0 0 0 0 0,0 0 0 0 0,0 0 0 0 0,0 0 0 0 0,0 0 0 0 0,0 0 0 0 0,0 0 0 0 0,-1 1 0 0 0,1-1 0 0 0,0 0 0 0 0,0 0 0 0 0,0 0 0 0 0,0 0 0 0 0,0 0 0 0 0,0 0 0 0 0,0 0 0 0 0,-1 0 0 0 0,1 0 0 0 0,0 0 0 0 0,0 0 0 0 0,0 0 0 0 0,0 0 0 0 0,0 0 0 0 0,0 0 0 0 0,-1 0 0 0 0,1 0 0 0 0,0 0 0 0 0,0 0 0 0 0,0 0 0 0 0,0 0 0 0 0,0 0 0 0 0,0 0 0 0 0,-1 0 0 0 0,1 0 0 0 0,0-1 0 0 0,0 1 0 0 0,0 0 0 0 0,0 0 0 0 0,0 0 0 0 0,0 0 0 0 0,0 0 0 0 0,0 0 0 0 0,0 0 0 0 0,-1 0 0 0 0,1 0 0 0 0,0-1 0 0 0,0 1 0 0 0,0 0 0 0 0,0 0 0 0 0,0 0 0 0 0,0 0 0 0 0,0 0 0 0 0,0 0 0 0 0,0-1 0 0 0,0 1 0 0 0,0 0 0 0 0,0 0 0 0 0,0 0 0 0 0,0 0 0 0 0,0 0 0 0 0,0 0 0 0 0,0-1 0 0 0,0 1 0 0 0,0 0 0 0 0,-5 7 0 0 0,5-7 0 0 0,-4 10 0 0 0,0 0 0 0 0,0 1 0 0 0,1-1 0 0 0,1 1 0 0 0,0 0 0 0 0,0 0 0 0 0,0 16 0 0 0,1-6 0 0 0,2 0 0 0 0,6 41 0 0 0,-6-58 0 0 0,0-1 0 0 0,0 1 0 0 0,0-1 0 0 0,0 0 0 0 0,0 1 0 0 0,1-1 0 0 0,0 0 0 0 0,-1 0 0 0 0,1 0 0 0 0,0 0 0 0 0,1 0 0 0 0,-1 0 0 0 0,4 4 0 0 0,-4-6 0 0 0,0 0 0 0 0,0 1 0 0 0,0-1 0 0 0,-1 0 0 0 0,1 0 0 0 0,0 0 0 0 0,0 0 0 0 0,0-1 0 0 0,1 1 0 0 0,-1 0 0 0 0,0-1 0 0 0,0 0 0 0 0,0 1 0 0 0,0-1 0 0 0,1 0 0 0 0,-1 0 0 0 0,0 0 0 0 0,0 0 0 0 0,0-1 0 0 0,0 1 0 0 0,1 0 0 0 0,-1-1 0 0 0,4-1 0 0 0,-2 0-161 0 0,0 0-1 0 0,-1-1 1 0 0,1 1-1 0 0,0-1 1 0 0,-1 0-1 0 0,1 0 1 0 0,-1 0 0 0 0,0 0-1 0 0,3-4 1 0 0,25-36-2229 0 0,-28 39 2227 0 0,7-13-904 0 0,-1 1 0 0 0,-1-1 0 0 0,9-25 0 0 0,13-58-2787 0 0,-6 20-91 0 0,-9 37-474 0 0,-1 1-848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46 2159 0 0,'4'-3'207'0'0,"-1"0"-1"0"0,0-1 0 0 0,0 1 0 0 0,0-1 0 0 0,-1 1 1 0 0,1-1-1 0 0,9-18 12893 0 0,-9 30-8763 0 0,-1-1-3428 0 0,0 1 1 0 0,-1-1-1 0 0,0 1 1 0 0,0 0-1 0 0,-1-1 1 0 0,0 9-1 0 0,-7 48 1770 0 0,4-33-1611 0 0,-8 63-753 0 0,-17 186 578 0 0,25 0-473 0 0,5-239-419 0 0,12 55 0 0 0,-11-82 0 0 0,1 1 0 0 0,0-1 0 0 0,1 0 0 0 0,0 0 0 0 0,1 0 0 0 0,1-1 0 0 0,10 15 0 0 0,-16-26-5 0 0,0-1 0 0 0,0 1 1 0 0,0-1-1 0 0,0 1 0 0 0,1-1 0 0 0,-1 1 1 0 0,1-1-1 0 0,-1 0 0 0 0,1 0 0 0 0,-1 0 1 0 0,1 0-1 0 0,0 0 0 0 0,-1 0 0 0 0,1 0 1 0 0,0 0-1 0 0,2 0 0 0 0,-3-1-9 0 0,0 0 0 0 0,0 0-1 0 0,0 0 1 0 0,0-1 0 0 0,0 1 0 0 0,0 0-1 0 0,0 0 1 0 0,0-1 0 0 0,0 1 0 0 0,0-1-1 0 0,0 1 1 0 0,0-1 0 0 0,0 1 0 0 0,0-1-1 0 0,0 0 1 0 0,-1 1 0 0 0,1-1 0 0 0,0 0 0 0 0,-1 0-1 0 0,1 0 1 0 0,0 1 0 0 0,-1-1 0 0 0,1 0-1 0 0,-1 0 1 0 0,1 0 0 0 0,-1 0 0 0 0,1 0-1 0 0,-1 0 1 0 0,1-2 0 0 0,-1 1-557 0 0,1-1-1 0 0,-1 1 1 0 0,0-1-1 0 0,0 1 1 0 0,1-1-1 0 0,-2 1 1 0 0,1-1-1 0 0,0 1 1 0 0,0 0-1 0 0,-1-1 1 0 0,0 1-1 0 0,0-3 1 0 0,-1-4-4128 0 0,-3-10-4001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9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2959 0 0,'0'0'859'0'0,"7"-4"442"0"0,98-47 9664 0 0,-82 41-10344 0 0,1 0 0 0 0,-2-2 0 0 0,0 0 0 0 0,0-1 0 0 0,22-19 0 0 0,-42 30-751 0 0,0 0-1 0 0,0 0 1 0 0,-1 0 0 0 0,1 0 0 0 0,-1 0-1 0 0,1 0 1 0 0,-1-1 0 0 0,0 1 0 0 0,0 0-1 0 0,0-1 1 0 0,0 1 0 0 0,0-3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67 10191 0 0,'-1'1'784'0'0,"-14"15"31"0"0,1 1 5213 0 0,14-17-5876 0 0,0 1-1 0 0,0-1 1 0 0,0 0 0 0 0,0 0-1 0 0,0 0 1 0 0,0 1 0 0 0,0-1-1 0 0,0 0 1 0 0,-1 0 0 0 0,1 0 0 0 0,0 1-1 0 0,0-1 1 0 0,0 0 0 0 0,0 0-1 0 0,0 1 1 0 0,0-1 0 0 0,0 0-1 0 0,1 0 1 0 0,-1 0 0 0 0,0 1-1 0 0,0-1 1 0 0,0 0 0 0 0,0 0 0 0 0,0 0-1 0 0,0 1 1 0 0,0-1 0 0 0,1 0 303 0 0,-1 1-304 0 0,8 3 1831 0 0,-5-3-1638 0 0,1 0 0 0 0,-1-1 0 0 0,0 1 0 0 0,1-1 0 0 0,-1 0 1 0 0,1 0-1 0 0,-1-1 0 0 0,1 1 0 0 0,4-2 0 0 0,33-9 1089 0 0,-31 7-1081 0 0,62-20 1078 0 0,-23 6-665 0 0,72-15-1 0 0,-90 26-696 0 0,-5 2-448 0 0,37-4 0 0 0,-54 8 56 0 0,0 1 0 0 0,0 0 0 0 0,1 1 0 0 0,-1 0 0 0 0,0 1 0 0 0,0 0 0 0 0,17 5 0 0 0,20 13-2159 0 0,-27-11 537 0 0,0-1 0 0 0,0-1 1 0 0,35 8-1 0 0,-49-14 1561 0 0,1 0-1 0 0,0 0 1 0 0,-1-1-1 0 0,1 0 1 0 0,-1 0 0 0 0,1-1-1 0 0,0 1 1 0 0,-1-1 0 0 0,1 0-1 0 0,-1-1 1 0 0,1 1 0 0 0,-1-1-1 0 0,0 0 1 0 0,0 0 0 0 0,0-1-1 0 0,0 0 1 0 0,0 0 0 0 0,5-4-1 0 0,1-2-360 0 0,14-10-85 0 0,-24 19 939 0 0,5-15 8825 0 0,-10 14-8531 0 0,1 0 0 0 0,-1 1-1 0 0,0 0 1 0 0,0 0 0 0 0,1 0-1 0 0,-1 0 1 0 0,0 0 0 0 0,0 1-1 0 0,1 0 1 0 0,-1 0 0 0 0,0 0-1 0 0,1 0 1 0 0,-1 0 0 0 0,1 1-1 0 0,-5 1 1 0 0,3 1-92 0 0,0-1 1 0 0,1 1-1 0 0,-1 0 0 0 0,1 0 1 0 0,-1 1-1 0 0,1-1 0 0 0,0 1 0 0 0,-5 8 1 0 0,-1 5 125 0 0,1 0 0 0 0,1 0 0 0 0,1 1 0 0 0,-9 32 0 0 0,9-25-93 0 0,2-1-1 0 0,0 0 1 0 0,2 1 0 0 0,1 0-1 0 0,2 34 1 0 0,0-56-340 0 0,0 0 0 0 0,1 1-1 0 0,-1-1 1 0 0,1 0 0 0 0,1 0 0 0 0,-1 0 0 0 0,0 0-1 0 0,1 0 1 0 0,3 6 0 0 0,-4-9-3 0 0,-1 0 0 0 0,1 0 0 0 0,0 0 0 0 0,0 0 1 0 0,0 0-1 0 0,0 0 0 0 0,0 0 0 0 0,0 0 0 0 0,1 0 0 0 0,-1-1 0 0 0,0 1 0 0 0,0 0 1 0 0,1-1-1 0 0,-1 1 0 0 0,0-1 0 0 0,1 1 0 0 0,-1-1 0 0 0,0 0 0 0 0,1 1 0 0 0,-1-1 1 0 0,1 0-1 0 0,-1 0 0 0 0,0 0 0 0 0,1 0 0 0 0,-1 0 0 0 0,1-1 0 0 0,-1 1 0 0 0,0 0 1 0 0,1-1-1 0 0,-1 1 0 0 0,0 0 0 0 0,2-2 0 0 0,2 0 0 0 0,-1 0 0 0 0,0-1 0 0 0,0 0 0 0 0,0 0 0 0 0,0 0 0 0 0,0 0 0 0 0,-1 0 0 0 0,1-1 0 0 0,-1 1 0 0 0,4-6 0 0 0,5-8 0 0 0,9-18 0 0 0,-18 30 0 0 0,7-15 0 0 0,0 0 0 0 0,10-35 0 0 0,-16 39 0 0 0,1 1 0 0 0,1 0 0 0 0,1 0 0 0 0,0 0 0 0 0,1 1 0 0 0,14-19 0 0 0,-19 33 0 0 0,-1 6 0 0 0,0 6 0 0 0,1 15 0 0 0,-3-13 0 0 0,2-1 0 0 0,0 1 0 0 0,0-1 0 0 0,1 1 0 0 0,1-1 0 0 0,0 0 0 0 0,7 15 0 0 0,-7-20 0 0 0,0-1 0 0 0,0-1 0 0 0,1 1 0 0 0,0-1 0 0 0,0 0 0 0 0,0 0 0 0 0,1 0 0 0 0,10 8 0 0 0,0-1 9 0 0,-12-9-17 0 0,1 0 0 0 0,-1 0-1 0 0,1 0 1 0 0,0-1 0 0 0,1 1-1 0 0,-1-1 1 0 0,0-1 0 0 0,1 1-1 0 0,0-1 1 0 0,-1 0 0 0 0,10 2-1 0 0,-14-4-115 0 0,0 0-1 0 0,0 0 0 0 0,0 0 0 0 0,0 0 0 0 0,0 0 0 0 0,0 0 1 0 0,0 0-1 0 0,0 0 0 0 0,0 0 0 0 0,0 0 0 0 0,0-1 0 0 0,0 1 1 0 0,0-1-1 0 0,2 0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2615 0 0,'0'0'6347'0'0,"0"9"-1874"0"0,-1 5-2737 0 0,0 1-1 0 0,0-1 0 0 0,-2 0 0 0 0,-3 14 0 0 0,0-8-162 0 0,-1-1 0 0 0,-10 22 0 0 0,-25 35-851 0 0,-5-3-4033 0 0,11-17-2269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10 10679 0 0,'9'-4'952'0'0,"7"0"6984"0"0,-6 2-6560 0 0,-11 8-2984 0 0</inkml:trace>
  <inkml:trace contextRef="#ctx0" brushRef="#br0" timeOffset="1">1 112 4031 0 0,'4'7'352'0'0,"1"0"-280"0"0,-1 1 1000 0 0,2-1 200 0 0,0-1 40 0 0,1 0 0 0 0,1-3-424 0 0,0 0 688 0 0,0-2-800 0 0,1 1-528 0 0,-1-2-112 0 0,1-5-16 0 0,-1-1-3616 0 0,0 1-728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6191 0 0,'-5'28'2235'0'0,"2"-16"77"0"0,1 1 0 0 0,0 0 0 0 0,1 1 0 0 0,1 19 0 0 0,0-31-1966 0 0,0 1-1 0 0,0 0 1 0 0,1-1 0 0 0,-1 1-1 0 0,1 0 1 0 0,0-1 0 0 0,0 1-1 0 0,0 0 1 0 0,0-1 0 0 0,0 0-1 0 0,1 1 1 0 0,-1-1 0 0 0,1 0-1 0 0,0 1 1 0 0,-1-1 0 0 0,1 0-1 0 0,0 0 1 0 0,0-1 0 0 0,0 1-1 0 0,0 0 1 0 0,1-1-1 0 0,-1 1 1 0 0,0-1 0 0 0,1 1-1 0 0,-1-1 1 0 0,1 0 0 0 0,2 1-1 0 0,-1-2-173 0 0,-1 1-1 0 0,0-1 0 0 0,1 1 0 0 0,-1-1 0 0 0,0 0 0 0 0,1 0 0 0 0,-1-1 1 0 0,0 1-1 0 0,1-1 0 0 0,5-1 0 0 0,31-15 785 0 0,-39 17-929 0 0,-19 11-6049 0 0,2-1 1225 0 0,6-6 2165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4607 0 0,'1'-1'157'0'0,"-1"1"-1"0"0,0 0 1 0 0,1 0-1 0 0,-1 0 1 0 0,0 0-1 0 0,1 0 1 0 0,-1 0-1 0 0,0 0 1 0 0,1 0-1 0 0,-1-1 1 0 0,0 1-1 0 0,1 1 1 0 0,-1-1-1 0 0,0 0 1 0 0,1 0-1 0 0,-1 0 1 0 0,1 0-1 0 0,-1 0 1 0 0,0 0-1 0 0,1 0 1 0 0,-1 0-1 0 0,0 1 1 0 0,1-1-1 0 0,-1 0 1 0 0,0 0-1 0 0,0 0 1 0 0,1 1-1 0 0,-1-1 1 0 0,0 0-1 0 0,0 0 1 0 0,1 1-1 0 0,-1-1 1 0 0,0 0-1 0 0,0 0 1 0 0,1 1-1 0 0,-1 0 1 0 0,13 16 3541 0 0,-7-8-1885 0 0,5 6-17 0 0,-1 0 0 0 0,0 1 0 0 0,-1 0 0 0 0,-1 1 0 0 0,12 33 0 0 0,-11-29-989 0 0,-4-38-12014 0 0,0-15 7480 0 0,-4 23 2940 0 0,0 1-1 0 0,1-1 1 0 0,0 1-1 0 0,6-14 1 0 0,-5 16 1116 0 0,1-1 0 0 0,-1 1 0 0 0,1-1 0 0 0,0 1 0 0 0,1 0 0 0 0,0 1 0 0 0,0-1 0 0 0,0 1 0 0 0,7-6 0 0 0,0 2 967 0 0,0 0-1 0 0,0 1 1 0 0,1 0-1 0 0,0 1 1 0 0,1 1 0 0 0,14-6-1 0 0,-21 10-799 0 0,0-1 1 0 0,1 1-1 0 0,-1 1 0 0 0,1 0 1 0 0,-1 0-1 0 0,1 0 0 0 0,-1 1 1 0 0,1 0-1 0 0,-1 0 0 0 0,1 1 0 0 0,-1 0 1 0 0,1 0-1 0 0,12 5 0 0 0,-16-5-350 0 0,-1 0 0 0 0,1 1 0 0 0,-1 0 0 0 0,1-1-1 0 0,-1 1 1 0 0,0 1 0 0 0,0-1 0 0 0,0 0 0 0 0,0 1-1 0 0,0 0 1 0 0,0-1 0 0 0,-1 1 0 0 0,0 0 0 0 0,1 1-1 0 0,-1-1 1 0 0,0 0 0 0 0,2 6 0 0 0,-2-4 24 0 0,-1 0 0 0 0,1 0 1 0 0,-1 0-1 0 0,-1 1 0 0 0,1-1 1 0 0,-1 0-1 0 0,0 1 0 0 0,0-1 1 0 0,0 0-1 0 0,-1 1 0 0 0,0-1 1 0 0,-1 6-1 0 0,-1 0-292 0 0,-1 1 1 0 0,0-1-1 0 0,-1 0 1 0 0,0-1-1 0 0,-1 1 0 0 0,0-1 1 0 0,0 0-1 0 0,-1-1 1 0 0,-11 13-1 0 0,17-22-9 0 0,1 0 0 0 0,0 0 0 0 0,0 0 0 0 0,-1 1 0 0 0,1-1 0 0 0,0 0 0 0 0,0 0 0 0 0,-1 0 0 0 0,1 0 1 0 0,0 0-1 0 0,-1 0 0 0 0,1 1 0 0 0,0-1 0 0 0,-1 0 0 0 0,1 0 0 0 0,0 0 0 0 0,-1 0 0 0 0,1 0 0 0 0,0 0 0 0 0,0 0 0 0 0,-1 0 0 0 0,1-1 0 0 0,0 1 0 0 0,-1 0 0 0 0,1 0 0 0 0,0 0 0 0 0,-1 0 0 0 0,1 0 0 0 0,0 0 1 0 0,0-1-1 0 0,-1 1 0 0 0,1 0 0 0 0,0 0 0 0 0,0 0 0 0 0,-1-1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1 6647 0 0,'0'0'7519'0'0,"2"1"-6470"0"0,5 4-288 0 0,-4-2-360 0 0,1 0 0 0 0,-1 0-1 0 0,0 0 1 0 0,1 0 0 0 0,3 5-1 0 0,-6-6-362 0 0,0 0 0 0 0,0 0 0 0 0,0 1 1 0 0,0-1-1 0 0,-1 0 0 0 0,1 0 0 0 0,-1 0 0 0 0,1 1 0 0 0,-1-1 0 0 0,0 0 0 0 0,0 0 0 0 0,0 1 0 0 0,0-1 0 0 0,0 3 0 0 0,0-2-34 0 0,-1 1-1 0 0,1-1 0 0 0,-1 0 1 0 0,0 1-1 0 0,0-1 0 0 0,0 0 1 0 0,0 0-1 0 0,0 0 1 0 0,-1 0-1 0 0,1 0 0 0 0,-1 0 1 0 0,0 0-1 0 0,0 0 0 0 0,0 0 1 0 0,0-1-1 0 0,0 1 0 0 0,-1-1 1 0 0,-4 4-1 0 0,4-4 4 0 0,-5 8 114 0 0,7-9-83 0 0,-12 1-9442 0 0,-8 1 8992 0 0,18-3 489 0 0,0 0 0 0 0,1 0 1 0 0,-1 1-1 0 0,0-1 0 0 0,1 1 1 0 0,-1-1-1 0 0,0 1 0 0 0,1 0 1 0 0,-1 0-1 0 0,1 1 0 0 0,0-1 1 0 0,-1 0-1 0 0,1 1 0 0 0,0-1 1 0 0,-4 4 1642 0 0,17-3 1046 0 0,-2-3-2246 0 0,1-1-1 0 0,0 1 1 0 0,-1-2-1 0 0,1 1 1 0 0,-1-1-1 0 0,0-1 1 0 0,11-5-1 0 0,-8 4-201 0 0,1 0-1 0 0,22-6 0 0 0,-30 10-338 0 0,-4 1-100 0 0,-12 22-1253 0 0,-2-8 1231 0 0,-1-1 0 0 0,-1 0 1 0 0,-19 13-1 0 0,24-19 200 0 0,-24 16 360 0 0,-1-2 0 0 0,-67 29 0 0 0,91-45-406 0 0,-110 48 381 0 0,-40 19 282 0 0,87-35 126 0 0,19-8 1023 0 0,-78 29 0 0 0,115-50-957 0 0,15-7-197 0 0,7-3 588 0 0,-3 2-1229 0 0,56-29 1586 0 0,98-34 0 0 0,567-109 242 0 0,-677 163-1885 0 0,47-15-1 0 0,-70 16-60 0 0,1-1 0 0 0,-2 0-1 0 0,39-24 1 0 0,-57 31 754 0 0,5-4-4799 0 0,-8 6 4028 0 0,0 0 1 0 0,0-1 0 0 0,0 1-1 0 0,0 0 1 0 0,0 0-1 0 0,0 0 1 0 0,0-1 0 0 0,0 1-1 0 0,0 0 1 0 0,0 0 0 0 0,0 0-1 0 0,0 0 1 0 0,0-1 0 0 0,0 1-1 0 0,-1 0 1 0 0,1 0-1 0 0,0 0 1 0 0,0 0 0 0 0,0 0-1 0 0,0-1 1 0 0,0 1 0 0 0,0 0-1 0 0,-1 0 1 0 0,1 0 0 0 0,0 0-1 0 0,0 0 1 0 0,0 0-1 0 0,0 0 1 0 0,-1 0 0 0 0,1 0-1 0 0,0 0 1 0 0,0-1 0 0 0,0 1-1 0 0,-1 0 1 0 0,1 0 0 0 0,0 0-1 0 0,0 0 1 0 0,0 0-1 0 0,0 0 1 0 0,-1 0 0 0 0,1 1-1 0 0,0-1 1 0 0,0 0 0 0 0,0 0-1 0 0,-1 0 1 0 0,1 0-1 0 0,-10-2-1602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59 100 6159 0 0,'-7'19'544'0'0,"-1"3"-432"0"0,1 1 1312 0 0,1 4 264 0 0,-1 1 48 0 0,2-3 16 0 0,3-9-456 0 0,-3-1-88 0 0,2-4-24 0 0,0 1 0 0 0,2-1-768 0 0,-2-3-152 0 0,1 1 192 0 0,8-15-1280 0 0</inkml:trace>
  <inkml:trace contextRef="#ctx0" brushRef="#br0" timeOffset="1">116 25 3599 0 0,'2'-1'278'0'0,"2"-3"2"0"0,-1 1-352 0 0,1 0-1 0 0,-1 1 0 0 0,1-1 0 0 0,7-4 1 0 0,-10 7 205 0 0,0 0 0 0 0,-1-1 0 0 0,1 1 0 0 0,0 0 0 0 0,0 0 0 0 0,-1 0 0 0 0,1-1 0 0 0,0 1 0 0 0,0 0 0 0 0,-1 0 0 0 0,1 0 0 0 0,0 0 0 0 0,0 0 0 0 0,0 0 0 0 0,-1 1 0 0 0,1-1 0 0 0,0 0 0 0 0,0 0 0 0 0,-1 0 0 0 0,1 1 0 0 0,0-1 0 0 0,0 0 0 0 0,-1 1 0 0 0,1-1 0 0 0,0 1 0 0 0,-1-1 0 0 0,1 1 0 0 0,-1-1 0 0 0,1 1 0 0 0,-1-1 0 0 0,1 1 0 0 0,-1-1 0 0 0,1 1 0 0 0,-1 0 0 0 0,1 1 0 0 0,39 79 10757 0 0,4 49-6726 0 0,-37-102-3533 0 0,-1 0 0 0 0,-2 0-1 0 0,0 1 1 0 0,-2 0-1 0 0,-1-1 1 0 0,-2 1-1 0 0,-1 0 1 0 0,-1-1 0 0 0,-1 1-1 0 0,-1-1 1 0 0,-2 0-1 0 0,-1-1 1 0 0,-17 41-1 0 0,24-65-610 0 0,-51 115 285 0 0,43-101-338 0 0,0-2-1 0 0,-1 1 1 0 0,0-1 0 0 0,-25 26 0 0 0,31-37-2 0 0,0 0 0 0 0,0-1-1 0 0,0 1 1 0 0,-1-1 0 0 0,1 0 0 0 0,-7 3-1 0 0,9-6-77 0 0,1 1 0 0 0,0 0 0 0 0,-1-1 0 0 0,1 0 0 0 0,0 1 0 0 0,-1-1 0 0 0,1 0 0 0 0,-1 1 0 0 0,1-1 0 0 0,-1 0 0 0 0,1 0 0 0 0,-1 0 0 0 0,1 0 0 0 0,-1-1 0 0 0,1 1 0 0 0,0 0 0 0 0,-1-1 0 0 0,1 1 0 0 0,-1-1 0 0 0,1 1 0 0 0,0-1 0 0 0,-1 0 0 0 0,1 1 0 0 0,0-1 0 0 0,0 0 0 0 0,0 0 0 0 0,-2-1 0 0 0,-9-14-1700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9727 0 0,'1'23'999'0'0,"-1"-17"-595"0"0,0 0-1 0 0,0 1 0 0 0,1-1 1 0 0,0 0-1 0 0,0 0 1 0 0,3 9-1 0 0,-2-12 603 0 0,0 1 1 0 0,1-1-1 0 0,-1 1 1 0 0,1-1-1 0 0,2 4 0 0 0,0-3 185 0 0,-1 1-560 0 0,1 0 0 0 0,0-1 0 0 0,0 0 0 0 0,1 0 0 0 0,-1 0-1 0 0,1 0 1 0 0,0-1 0 0 0,0 0 0 0 0,0-1 0 0 0,0 1 0 0 0,1-1 0 0 0,-1 0 0 0 0,1-1 0 0 0,7 2-1 0 0,-6-2-417 0 0,1 0 0 0 0,0-1-1 0 0,0 0 1 0 0,-1 0 0 0 0,1-1-1 0 0,0 0 1 0 0,-1 0 0 0 0,1-1-1 0 0,-1 0 1 0 0,12-5 0 0 0,-12 3-118 0 0,1 1-85 0 0,-1-1 1 0 0,13-2-1 0 0,-20 5-315 0 0,-1 4-1160 0 0,0-1 852 0 0,-1 0 0 0 0,1 1 0 0 0,-1-1 0 0 0,0 0 0 0 0,0 0-1 0 0,0 0 1 0 0,0 0 0 0 0,0 0 0 0 0,0 0 0 0 0,-2 2 0 0 0,-18 23-4809 0 0,15-21 3849 0 0,-14 16-124 0 0,-65 78-808 0 0,7 5 6147 0 0,74-99-2781 0 0,0 0-1 0 0,1 0 1 0 0,-1 0-1 0 0,1 1 1 0 0,0-1 0 0 0,-3 15 1487 0 0,21-22-1332 0 0,0 0-1 0 0,0-1 1 0 0,0-1-1 0 0,25-8 1 0 0,57-25-481 0 0,-85 31-208 0 0,-4 2-405 0 0,0-1 0 0 0,-1 0 0 0 0,1 0 0 0 0,-1-1 0 0 0,0 0 0 0 0,0 0 0 0 0,0-1 0 0 0,0 1 0 0 0,-1-2 0 0 0,10-12 0 0 0,-12 13-898 0 0,0 0 0 0 0,0-1 0 0 0,-1 1 0 0 0,0-1 0 0 0,0 0 0 0 0,0 0 0 0 0,-1 0 0 0 0,1-8 0 0 0,0-1-1466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3079 0 0,'-20'211'16993'0'0,"3"-121"-14038"0"0,12-68-2270 0 0,1-9-83 0 0,1 1 0 0 0,1-1-1 0 0,-2 20 1 0 0,19-48-843 0 0,8-15-560 0 0,24-29-1400 0 0,-42 54 1811 0 0,0-1 1 0 0,1 1-1 0 0,0 1 1 0 0,0-1 0 0 0,0 1-1 0 0,0 0 1 0 0,12-5 0 0 0,-15 7 357 0 0,1 1 0 0 0,0 0 0 0 0,-1 1 0 0 0,1-1 0 0 0,0 0 1 0 0,0 1-1 0 0,-1 0 0 0 0,1 0 0 0 0,0 0 0 0 0,0 1 0 0 0,0-1 1 0 0,-1 1-1 0 0,7 1 0 0 0,-7-1 141 0 0,-1 0 0 0 0,1 0 0 0 0,0 0 1 0 0,0 1-1 0 0,-1-1 0 0 0,1 1 0 0 0,-1-1 0 0 0,1 1 1 0 0,-1 0-1 0 0,0 0 0 0 0,0 0 0 0 0,0 0 0 0 0,0 1 1 0 0,0-1-1 0 0,0 0 0 0 0,-1 1 0 0 0,3 4 1 0 0,-1 1 299 0 0,0 0 1 0 0,-1 1 0 0 0,0-1 0 0 0,-1 1 0 0 0,0 0 0 0 0,0 0 0 0 0,-1-1 0 0 0,0 1 0 0 0,0 0 0 0 0,-1 0-1 0 0,0-1 1 0 0,-1 1 0 0 0,0 0 0 0 0,-4 10 0 0 0,-1 2-99 0 0,-2-1 0 0 0,0 0-1 0 0,-1-1 1 0 0,-20 30 0 0 0,30-49-314 0 0,-22 27-524 0 0,21-25 175 0 0,-1-1 0 0 0,0 1 1 0 0,1-1-1 0 0,-1 0 0 0 0,0 0 0 0 0,0 0 0 0 0,0 0 0 0 0,-2 1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15119 0 0,'3'0'110'0'0,"0"-1"0"0"0,-1 0 0 0 0,1 0 1 0 0,0 0-1 0 0,0 0 0 0 0,0-1 0 0 0,-1 1 0 0 0,1-1 0 0 0,-1 1 0 0 0,1-1 0 0 0,-1 0 0 0 0,1 0 0 0 0,-1 0 0 0 0,3-4 0 0 0,13-10 450 0 0,1 5 547 0 0,0 0-1 0 0,22-8 1 0 0,23-12 2377 0 0,-35 14-2461 0 0,1 1 1 0 0,60-21-1 0 0,-85 35-958 0 0,-3 2-44 0 0,0-1 1 0 0,0 0 0 0 0,1 1 0 0 0,-1-1 0 0 0,0 1-1 0 0,0 0 1 0 0,5 0 0 0 0,-6 0-134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 2503 0 0,'-23'26'364'0'0,"20"-21"50"0"0,4-3 126 0 0,5 6 463 0 0,-5-6-669 0 0,0 0 0 0 0,1 1 1 0 0,0-1-1 0 0,-1 0 1 0 0,1 0-1 0 0,0-1 0 0 0,0 1 1 0 0,0 0-1 0 0,0-1 0 0 0,0 1 1 0 0,1-1-1 0 0,-1 1 1 0 0,0-1-1 0 0,1 0 0 0 0,-1 0 1 0 0,1 0-1 0 0,-1-1 1 0 0,1 1-1 0 0,5 0 0 0 0,1-1 329 0 0,-1-1-1 0 0,1 0 0 0 0,0 0 0 0 0,0-1 1 0 0,14-5-1 0 0,41-21 777 0 0,-7 3-556 0 0,28-3-160 0 0,-71 24-546 0 0,0 1 0 0 0,0 1 0 0 0,0 0 0 0 0,15 0 0 0 0,-26 2-55 0 0,-1 0 0 0 0,1 0 0 0 0,-1 0 0 0 0,1 1 0 0 0,-1-1 0 0 0,1 1 0 0 0,-1 0 0 0 0,5 2 0 0 0,-5-3-140 0 0,0 2 210 0 0,0-1-94 0 0,0 0-68 0 0,0 0 0 0 0,0 1 1 0 0,0-1-1 0 0,0 0 1 0 0,0 1-1 0 0,0 0 0 0 0,-1-1 1 0 0,1 1-1 0 0,-1 0 1 0 0,1 0-1 0 0,-1 0 0 0 0,0 0 1 0 0,1 0-1 0 0,-1 0 1 0 0,1 3-1 0 0,0 2 42 0 0,-1-4-40 0 0,0 0 0 0 0,-1 0 0 0 0,1 0 0 0 0,-1 1 0 0 0,0-1 0 0 0,0 0 0 0 0,0 0 0 0 0,-1 0 0 0 0,1 0 0 0 0,-1 1 0 0 0,0-1 1 0 0,-1 5-1 0 0,-2 7-1 0 0,-16 76-42 0 0,1-1 155 0 0,-1 16 422 0 0,11-70-194 0 0,6-30-305 0 0,1 1 1 0 0,0-1-1 0 0,1 0 1 0 0,-2 11-1 0 0,5-3-1094 0 0,4-5-4318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13103 0 0,'60'-27'4864'0'0,"-35"16"-2540"0"0,42-23 0 0 0,-62 31-2220 0 0,-4 3-91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 5871 0 0,'0'0'788'0'0,"4"7"2731"0"0,-3 0-3095 0 0,1-1 0 0 0,-1 1 0 0 0,-1-1 0 0 0,1 1-1 0 0,-1-1 1 0 0,0 1 0 0 0,-1 0 0 0 0,0-1 0 0 0,0 1 0 0 0,0-1 0 0 0,-1 1-1 0 0,1-1 1 0 0,-2 0 0 0 0,1 0 0 0 0,-6 11 0 0 0,1-5-8 0 0,0 0 0 0 0,0-1 0 0 0,-1 0 0 0 0,0-1 0 0 0,-1 0 0 0 0,0 0 0 0 0,-11 9 1 0 0,-39 26 1300 0 0,-1-3 1 0 0,-2-3-1 0 0,-132 61 1 0 0,185-96-1560 0 0,-22 11 808 0 0,0-2 0 0 0,-38 11 0 0 0,43-21 593 0 0,34-14-737 0 0,2 1-803 0 0,0-1-1 0 0,0 1 1 0 0,1 1 0 0 0,1 0-1 0 0,-1 1 1 0 0,2 0-1 0 0,21-10 1 0 0,97-35 3 0 0,-119 49-22 0 0,308-82 0 0 0,-59 20 0 0 0,-256 64-1 0 0,12-3-72 0 0,22-10 0 0 0,-35 14 41 0 0,-1-1 1 0 0,1 0-1 0 0,-1 0 0 0 0,0 0 0 0 0,1 0 0 0 0,-1-1 1 0 0,0 1-1 0 0,0-1 0 0 0,-1 1 0 0 0,1-1 1 0 0,0 0-1 0 0,2-6 0 0 0,-5 8-332 0 0,-1-1-1 0 0,1 1 1 0 0,-1-1 0 0 0,0 1-1 0 0,0-1 1 0 0,0 1-1 0 0,0-1 1 0 0,0 1 0 0 0,0 0-1 0 0,0 0 1 0 0,0-1 0 0 0,0 1-1 0 0,-2-1 1 0 0,-7 0-2230 0 0,0 0-3671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11831 0 0,'-9'134'11289'0'0,"13"67"-5532"0"0,0-12-3203 0 0,-4-171-2494 0 0,-6 216 774 0 0,-15-1-392 0 0,20-221-492 0 0,-1 0-1 0 0,0 0 1 0 0,-1-1-1 0 0,-1 0 1 0 0,0 1-1 0 0,-9 19 1 0 0,12-30 27 0 0,0 0 1 0 0,1 0-1 0 0,-1 0 1 0 0,0 0-1 0 0,0 0 1 0 0,0 0-1 0 0,0 0 1 0 0,1-1-1 0 0,-1 1 1 0 0,0 0-1 0 0,-1 0 1 0 0,1-1-1 0 0,0 1 1 0 0,0-1-1 0 0,0 1 1 0 0,0-1-1 0 0,0 1 1 0 0,0-1-1 0 0,-1 0 1 0 0,1 1-1 0 0,0-1 1 0 0,-2 0 0 0 0,1 0-2 0 0,0-1 1 0 0,0 1 0 0 0,0 0 0 0 0,0-1 0 0 0,-1 0 0 0 0,1 1 0 0 0,0-1 0 0 0,0 0 0 0 0,0 0 0 0 0,1 0 0 0 0,-4-3 0 0 0,-4-3-32 0 0,0 0-1 0 0,1-1 1 0 0,-13-17-1 0 0,19 22 40 0 0,-5-4 14 0 0,1-2 0 0 0,0 1 0 0 0,1 0 0 0 0,0-1 0 0 0,0 0-1 0 0,1 0 1 0 0,1-1 0 0 0,-1 1 0 0 0,1-1 0 0 0,1 0 0 0 0,-3-13 0 0 0,5 16 53 0 0,0 1-1 0 0,0-1 0 0 0,0 0 1 0 0,0 0-1 0 0,1 0 0 0 0,0 0 0 0 0,1 0 1 0 0,0 1-1 0 0,0-1 0 0 0,0 0 1 0 0,1 1-1 0 0,0 0 0 0 0,0-1 1 0 0,0 1-1 0 0,1 1 0 0 0,0-1 1 0 0,6-7-1 0 0,-1 4-16 0 0,0 1 0 0 0,1-1 1 0 0,0 1-1 0 0,0 1 0 0 0,1 0 0 0 0,0 1 1 0 0,0 0-1 0 0,21-8 0 0 0,-14 7-1 0 0,-1 1-1 0 0,1 1 1 0 0,0 1 0 0 0,1 1-1 0 0,24-1 1 0 0,-36 3-21 0 0,-3 1-39 0 0,1 0 0 0 0,-1 0 0 0 0,1 0 0 0 0,-1 0 1 0 0,8 2-1 0 0,-11-1-748 0 0,-10-5-3177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19231 0 0,'-13'39'2290'0'0,"-26"50"1"0"0,-3 10 2157 0 0,36-83-3859 0 0,4-12-409 0 0,0 0 1 0 0,0 1-1 0 0,0-1 1 0 0,1 1-1 0 0,0 0 1 0 0,0-1-1 0 0,0 1 1 0 0,0 0-1 0 0,1 6 1 0 0,0-9-31 0 0,2-2-19 0 0,5-1-202 0 0,1 0 1 0 0,-1 0-1 0 0,0-1 1 0 0,0 0-1 0 0,11-5 0 0 0,-7 3-163 0 0,-1 1 0 0 0,13-3-1 0 0,-14 5 179 0 0,0 0-1 0 0,0 0 0 0 0,-1 0 0 0 0,1 1 1 0 0,0 1-1 0 0,0 0 0 0 0,0 0 0 0 0,0 0 1 0 0,-1 1-1 0 0,1 0 0 0 0,-1 1 0 0 0,1 0 1 0 0,-1 0-1 0 0,0 1 0 0 0,0 0 0 0 0,-1 1 1 0 0,1-1-1 0 0,-1 1 0 0 0,0 1 0 0 0,0-1 1 0 0,0 1-1 0 0,6 8 0 0 0,-4-2 253 0 0,0 0-1 0 0,-1 0 1 0 0,-1 1-1 0 0,0 0 1 0 0,0 0-1 0 0,-2 1 1 0 0,8 23 0 0 0,-10-26 46 0 0,-1 0 1 0 0,0 0-1 0 0,0 1 1 0 0,-1-1-1 0 0,-1 1 1 0 0,0-1-1 0 0,0 1 1 0 0,-1-1-1 0 0,-1 0 1 0 0,-3 16-1 0 0,2-19-237 0 0,0-1-1 0 0,0 1 1 0 0,-1-1-1 0 0,0 0 1 0 0,-1 0-1 0 0,1 0 1 0 0,-1-1-1 0 0,-1 0 1 0 0,-6 8-1 0 0,-6 3-72 0 0,-35 25 0 0 0,28-25-66 0 0,-3-1-9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12463 0 0,'0'0'1336'0'0,"11"-2"-1168"0"0,1-2-8 0 0,-2 1 0 0 0,0 1 0 0 0,0 2 696 0 0,1 3-392 0 0,-1 0 0 0 0,0-1-552 0 0,1-1-104 0 0,-1-1-32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3311 0 0,'19'-6'2157'0'0,"0"1"-1"0"0,27-4 0 0 0,4 0 3447 0 0,-41 7-4372 0 0,1 1-1 0 0,13-1 1 0 0,-17 2-992 0 0,0 0-1 0 0,0 0 1 0 0,0 0-1 0 0,0-1 1 0 0,-1 0-1 0 0,1-1 1 0 0,0 1 0 0 0,-1-1-1 0 0,1 0 1 0 0,-1 0-1 0 0,1-1 1 0 0,8-6 0 0 0,-13 9-943 0 0,0-2-263 0 0,3-4-52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6335 0 0,'-4'60'4186'0'0,"-3"-1"-1"0"0,-3 0 0 0 0,-18 63 0 0 0,25-111-3786 0 0,-34 139 2137 0 0,36-144-2907 0 0,0-1 1 0 0,1 1-1 0 0,0-1 0 0 0,1 11 1 0 0,-1-15-510 0 0,8-7-1808 0 0,-3 0 1459 0 0,1 1-1 0 0,-1-2 1 0 0,0 1 0 0 0,0 0-1 0 0,0-1 1 0 0,4-8 0 0 0,21-56-4629 0 0,-24 55 5644 0 0,1 0 0 0 0,0 0 0 0 0,1 0 0 0 0,16-22 0 0 0,-3 11 6523 0 0,50-46 1 0 0,-27 37-3436 0 0,-28 26-2021 0 0,0 0 1 0 0,24-11-1 0 0,-31 17-415 0 0,0 1 0 0 0,1-1 1 0 0,-1 1-1 0 0,1 1 0 0 0,0 0 0 0 0,11-1 1 0 0,-18 3-316 0 0,-1 0 0 0 0,0 0 1 0 0,1 0-1 0 0,-1 0 0 0 0,1 0 0 0 0,-1 1 1 0 0,0-1-1 0 0,1 1 0 0 0,-1-1 0 0 0,0 1 1 0 0,0 0-1 0 0,1 0 0 0 0,-1 0 1 0 0,0 0-1 0 0,0 0 0 0 0,0 1 0 0 0,0-1 1 0 0,0 1-1 0 0,2 2 0 0 0,-2-2 15 0 0,0 1-1 0 0,0 0 0 0 0,0 0 1 0 0,-1 0-1 0 0,1 0 1 0 0,-1 0-1 0 0,0 1 1 0 0,0-1-1 0 0,0 0 1 0 0,0 1-1 0 0,-1-1 0 0 0,1 4 1 0 0,-1 6 93 0 0,0 0-1 0 0,0 0 1 0 0,-2 0 0 0 0,1-1 0 0 0,-2 1 0 0 0,-4 14 0 0 0,-3 6-137 0 0,-2-1 1 0 0,-28 54-1 0 0,25-59-1550 0 0,-27 37-1 0 0,41-63 935 0 0,-1 1-1 0 0,1 0 1 0 0,0 0-1 0 0,-1-1 1 0 0,1 1-1 0 0,-1 0 0 0 0,0-1 1 0 0,1 0-1 0 0,-1 1 1 0 0,0-1-1 0 0,0 0 1 0 0,-3 1-1 0 0,5-25-14725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121 235 6647 0 0,'0'0'514'0'0,"-1"2"-34"0"0,-5 21 4813 0 0,-14 31 1 0 0,-15 23-1105 0 0,-17 45-2288 0 0,52-121-1900 0 0,-1 1-14 0 0,0 0 0 0 0,0 1 0 0 0,0 0 0 0 0,0-1 0 0 0,1 1 0 0 0,-1-1 0 0 0,1 1 1 0 0,0 0-1 0 0,0-1 0 0 0,0 1 0 0 0,0 0 0 0 0,1 2 0 0 0,2 0-179 0 0</inkml:trace>
  <inkml:trace contextRef="#ctx0" brushRef="#br0" timeOffset="1">516 92 13679 0 0,'5'-9'990'0'0,"1"1"-1"0"0,-1 0 0 0 0,1 0 1 0 0,1 0-1 0 0,0 1 0 0 0,0 0 1 0 0,11-9-1 0 0,-14 13-696 0 0,0 1-1 0 0,0-1 1 0 0,1 1 0 0 0,-1 0 0 0 0,0 0-1 0 0,1 1 1 0 0,0-1 0 0 0,-1 1 0 0 0,1 0-1 0 0,0 0 1 0 0,-1 1 0 0 0,1-1-1 0 0,0 1 1 0 0,0 0 0 0 0,0 0 0 0 0,-1 1-1 0 0,8 1 1 0 0,-10-2-197 0 0,-1 0 1 0 0,1 0-1 0 0,0 1 0 0 0,0-1 1 0 0,-1 1-1 0 0,1-1 0 0 0,0 1 0 0 0,-1 0 1 0 0,1 0-1 0 0,-1 0 0 0 0,1-1 1 0 0,-1 2-1 0 0,1-1 0 0 0,-1 0 1 0 0,1 0-1 0 0,-1 0 0 0 0,0 1 0 0 0,0-1 1 0 0,0 0-1 0 0,0 1 0 0 0,0-1 1 0 0,0 1-1 0 0,0-1 0 0 0,0 1 1 0 0,-1 0-1 0 0,1-1 0 0 0,0 1 0 0 0,0 3 1 0 0,-1 0 36 0 0,0-1 0 0 0,0 0 1 0 0,-1 1-1 0 0,0-1 0 0 0,1 0 0 0 0,-1 1 1 0 0,-1-1-1 0 0,1 0 0 0 0,0 0 0 0 0,-1 0 1 0 0,-2 4-1 0 0,-8 12-309 0 0,-1 0 0 0 0,0-1 0 0 0,-30 32 0 0 0,42-50 145 0 0,-2 3-340 0 0,0 0 0 0 0,-1-1 1 0 0,1 0-1 0 0,-1 1 0 0 0,0-2 0 0 0,1 1 1 0 0,-7 3-1 0 0,0-3-1048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7831 0 0,'0'0'603'0'0,"-1"14"3758"0"0,-3 65 6335 0 0,3-45-8887 0 0,-2 0-1 0 0,-7 42 0 0 0,-3-27-889 0 0,-1-1 0 0 0,-3-1 0 0 0,-28 56-1 0 0,-82 127-2501 0 0,116-215 343 0 0,11-15 1100 0 0,0 1 0 0 0,-1-1 1 0 0,1 1-1 0 0,-1-1 0 0 0,1 1 0 0 0,0-1 0 0 0,-1 1 0 0 0,1-1 1 0 0,-1 0-1 0 0,0 1 0 0 0,1-1 0 0 0,-1 0 0 0 0,1 0 1 0 0,-1 1-1 0 0,1-1 0 0 0,-1 0 0 0 0,0 0 0 0 0,1 0 1 0 0,-1 0-1 0 0,1 1 0 0 0,-1-1 0 0 0,0 0 0 0 0,0 0 0 0 0,0-1-47 0 0,1 0 0 0 0,0 0-1 0 0,-1 0 1 0 0,1 0-1 0 0,0 0 1 0 0,0 0-1 0 0,0 1 1 0 0,0-1 0 0 0,0 0-1 0 0,0 0 1 0 0,0 0-1 0 0,0-1 1 0 0,0 1-134 0 0,-1-17-1192 0 0,0 4 562 0 0,0 0 0 0 0,1 1 1 0 0,3-26-1 0 0,-2 35 1017 0 0,0 0 0 0 0,0 1 0 0 0,0-1 0 0 0,0 0 0 0 0,1 0 0 0 0,0 1 0 0 0,-1-1 1 0 0,1 1-1 0 0,0-1 0 0 0,1 1 0 0 0,-1 0 0 0 0,1 0 0 0 0,-1 0 0 0 0,1 0 0 0 0,0 0 0 0 0,0 1 0 0 0,6-5 1 0 0,-4 5 325 0 0,-1 0 0 0 0,1 0 1 0 0,0 0-1 0 0,0 0 0 0 0,-1 1 1 0 0,1-1-1 0 0,0 1 0 0 0,0 1 1 0 0,0-1-1 0 0,10 1 0 0 0,3 0 1985 0 0,30 6 0 0 0,-28-2-1651 0 0,219 29 2717 0 0,-162-19-3438 0 0,-45-7-301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4143 0 0,'-1'2'12532'0'0,"-1"14"-10854"0"0,-2-1-1 0 0,0 0 0 0 0,0 0 1 0 0,-8 14-1 0 0,-31 57 699 0 0,-2 5 513 0 0,41-76-2155 0 0,4-15-714 0 0,1 0 0 0 0,-1 0-1 0 0,0 0 1 0 0,0 0 0 0 0,0 0-1 0 0,1 0 1 0 0,-1 0 0 0 0,0 0-1 0 0,0 0 1 0 0,1 0-1 0 0,-1 0 1 0 0,0 0 0 0 0,0 0-1 0 0,1 0 1 0 0,-1 0 0 0 0,0 0-1 0 0,0 0 1 0 0,0 0 0 0 0,1 0-1 0 0,-1-1 1 0 0,0 1 0 0 0,0 0-1 0 0,0 0 1 0 0,1 0 0 0 0,-1 0-1 0 0,0-1 1 0 0,0 1 0 0 0,0 0-1 0 0,0 0 1 0 0,0 0-1 0 0,1-1 1 0 0,21-23 415 0 0,-19 20-553 0 0,5-5 94 0 0,0 1-1 0 0,1-1 1 0 0,-1 2-1 0 0,15-11 1 0 0,-19 16 68 0 0,0-1 0 0 0,1 1-1 0 0,-1-1 1 0 0,1 1 0 0 0,-1 0 0 0 0,1 1 0 0 0,-1-1 0 0 0,1 1 0 0 0,0 0 0 0 0,0 0 0 0 0,0 1 0 0 0,-1-1 0 0 0,9 2 0 0 0,-11-1-30 0 0,1 0 0 0 0,-1 1 0 0 0,0 0 0 0 0,0 0 1 0 0,0 0-1 0 0,1 0 0 0 0,-1 0 0 0 0,0 0 0 0 0,0 0 0 0 0,0 1 0 0 0,0-1 0 0 0,-1 1 0 0 0,1-1 0 0 0,0 1 0 0 0,-1 0 0 0 0,1-1 0 0 0,-1 1 0 0 0,2 3 0 0 0,-1 0-14 0 0,-1 1 0 0 0,1 0 0 0 0,-1-1 0 0 0,-1 1 0 0 0,1 0 0 0 0,-1 0 0 0 0,0 0 0 0 0,0 0 0 0 0,-1-1 0 0 0,1 1 0 0 0,-1 0 0 0 0,-1 0 0 0 0,-2 8 0 0 0,1-4 0 0 0,1-1 0 0 0,0 1 0 0 0,0 17 0 0 0,2-26 0 0 0,0 0 0 0 0,-1-1 0 0 0,1 1 0 0 0,0 0 0 0 0,0 0 0 0 0,0-1 0 0 0,1 1 0 0 0,-1 0 0 0 0,0 0 0 0 0,0-1 0 0 0,0 1 0 0 0,1 0 0 0 0,-1 0 0 0 0,0-1 0 0 0,0 1 0 0 0,1 0 0 0 0,-1-1 0 0 0,1 1 0 0 0,-1 0 0 0 0,1-1 0 0 0,-1 1 0 0 0,1-1 0 0 0,-1 1 0 0 0,1-1 0 0 0,-1 1 0 0 0,1-1 0 0 0,0 1 0 0 0,-1-1 0 0 0,1 0 0 0 0,0 1 0 0 0,-1-1 0 0 0,1 0 0 0 0,0 1 0 0 0,0-1 0 0 0,-1 0 0 0 0,1 0 0 0 0,0 0 0 0 0,0 0 0 0 0,-1 0 0 0 0,1 0 0 0 0,0 0 0 0 0,0 0 0 0 0,0 0 0 0 0,3 0 0 0 0,-1-1 0 0 0,0 0 0 0 0,0 0 0 0 0,0 0 0 0 0,0 0 0 0 0,5-3 0 0 0,32-24 0 0 0,-33 23 0 0 0,-1 0 0 0 0,1 0 0 0 0,0 0 0 0 0,0 1 0 0 0,0 0 0 0 0,1 1 0 0 0,-1-1 0 0 0,10-2 0 0 0,-12 5 0 0 0,0 0 0 0 0,1 1 0 0 0,-1-1 0 0 0,0 1 0 0 0,1 0 0 0 0,-1 0 0 0 0,0 1 0 0 0,1 0 0 0 0,-1 0 0 0 0,0 0 0 0 0,0 0 0 0 0,0 1 0 0 0,0 0 0 0 0,0 0 0 0 0,5 3 0 0 0,-6-3 0 0 0,1 0 0 0 0,-1 0 0 0 0,0-1 0 0 0,0 0 0 0 0,1 1 0 0 0,-1-2 0 0 0,1 1 0 0 0,-1 0 0 0 0,1-1 0 0 0,6 0 0 0 0,14 2 0 0 0,-25-2-17 0 0,0 0-1 0 0,0 0 1 0 0,0 0 0 0 0,0 0 0 0 0,1 0-1 0 0,-1 1 1 0 0,0-1 0 0 0,0 0-1 0 0,0 0 1 0 0,0 0 0 0 0,0 0-1 0 0,1 1 1 0 0,-1-1 0 0 0,0 0 0 0 0,0 0-1 0 0,0 0 1 0 0,0 1 0 0 0,0-1-1 0 0,0 0 1 0 0,0 0 0 0 0,0 0 0 0 0,0 1-1 0 0,0-1 1 0 0,0 0 0 0 0,0 0-1 0 0,0 0 1 0 0,0 1 0 0 0,0-1 0 0 0,0 0-1 0 0,0 0 1 0 0,0 0 0 0 0,0 1-1 0 0,0-1 1 0 0,0 0 0 0 0,0 0-1 0 0,-1 0 1 0 0,1 1 0 0 0,0-1 0 0 0,0 0-1 0 0,0 0 1 0 0,0 0 0 0 0,0 0-1 0 0,-1 1 1 0 0,1-1 0 0 0,-7 11-1503 0 0,6-10 1131 0 0,-4 7-2607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0,'0'0'814'0'0,"2"0"-169"0"0,8 0 24 0 0,-8 0 446 0 0,0 3-696 0 0,3 5-57 0 0,0 0 0 0 0,-1 1 0 0 0,0 0-1 0 0,0 0 1 0 0,-1 0 0 0 0,0 0 0 0 0,-1 1 0 0 0,0-1 0 0 0,0 1 0 0 0,-1 12 0 0 0,0 15 1457 0 0,-4 52 0 0 0,-1-28-788 0 0,4-48-818 0 0,-1 4 564 0 0,0-1 1 0 0,2 0 0 0 0,3 24-1 0 0,-3-36-598 0 0,0 0 0 0 0,0 0 1 0 0,0 0-1 0 0,1 0 0 0 0,-1 0 0 0 0,1 0 0 0 0,0-1 0 0 0,0 1 0 0 0,0-1 0 0 0,0 1 0 0 0,1-1 0 0 0,0 0 0 0 0,-1 0 0 0 0,1 0 0 0 0,0 0 0 0 0,0 0 0 0 0,1-1 0 0 0,6 5 1 0 0,0-3-35 0 0,0 1 0 0 0,0-2 0 0 0,1 1 0 0 0,-1-1 0 0 0,1-1 0 0 0,0 0 0 0 0,0-1 0 0 0,-1 0 0 0 0,1 0 0 0 0,0-1 0 0 0,0-1 0 0 0,0 1 0 0 0,0-2 0 0 0,0 0 0 0 0,11-3 0 0 0,3-3 207 0 0,-1 0 0 0 0,0-2 0 0 0,0-1 0 0 0,-1 0 0 0 0,28-20-1 0 0,-35 19-219 0 0,0-1 0 0 0,-1-1 0 0 0,0 0 0 0 0,-2-1 0 0 0,19-24 0 0 0,1-1 138 0 0,-23 28-136 0 0,0-1 1 0 0,-1 0 0 0 0,0 0-1 0 0,-1 0 1 0 0,-1-1 0 0 0,0-1-1 0 0,8-21 1 0 0,-15 34-31 0 0,0 2-170 0 0,-1 0 0 0 0,0 0-1 0 0,1 0 1 0 0,-1 0 0 0 0,1 0 0 0 0,-1 0 0 0 0,0 0-1 0 0,1 0 1 0 0,-1 0 0 0 0,1 0 0 0 0,-1 0-1 0 0,1 0 1 0 0,-1 1 0 0 0,1-1 0 0 0,-1 0 0 0 0,1 0-1 0 0,-1 1 1 0 0,1-1 0 0 0,-1 0 0 0 0,1 1-1 0 0,-1-1 1 0 0,1 0 0 0 0,-1 1 0 0 0,1-1 0 0 0,0 1-1 0 0,-1-1 1 0 0,0 1 0 0 0,1 1-633 0 0,-1-1 0 0 0,0 0 0 0 0,1 0 1 0 0,-1 0-1 0 0,1 0 0 0 0,0 1 0 0 0,-1-1 0 0 0,1 0 1 0 0,0 0-1 0 0,-1 3 0 0 0,4 9-7344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13303 0 0,'-17'24'1026'0'0,"15"-22"-839"0"0,1 0-1 0 0,0 0 1 0 0,0 0 0 0 0,0 1 0 0 0,0-1 0 0 0,0 0 0 0 0,0 0 0 0 0,0 1 0 0 0,0 2 0 0 0,-2 7 749 0 0,-6 5 689 0 0,-1 0 0 0 0,-17 24 1 0 0,10-21-1248 0 0,0 1 0 0 0,-39 33 0 0 0,53-51-1289 0 0,3-5 210 0 0,8-9-602 0 0,17-17-4627 0 0,-6 8-250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14255 0 0,'-6'6'1744'0'0,"4"3"-1103"0"0,0-1 0 0 0,0 1 0 0 0,1 0 0 0 0,0 0 0 0 0,0 0 0 0 0,1 0 0 0 0,2 15 0 0 0,-1 15 1030 0 0,-3 27-408 0 0,-4-1 1 0 0,-2 0-1 0 0,-3 0 1 0 0,-25 82-1 0 0,12-54-860 0 0,-7 21-194 0 0,22-89-541 0 0,1 1-1 0 0,1 0 1 0 0,-4 38 0 0 0,10-63 184 0 0,1 0 0 0 0,0 1 0 0 0,0-1 0 0 0,0 1 0 0 0,0-1 0 0 0,0 0 0 0 0,0 1 0 0 0,1-1 0 0 0,-1 0 0 0 0,0 1 0 0 0,1-1 0 0 0,-1 0 0 0 0,1 0 0 0 0,0 2 0 0 0,0-3-156 0 0,-1 1 0 0 0,1-1 0 0 0,-1 0 0 0 0,1 1 0 0 0,-1-1 0 0 0,1 0 0 0 0,-1 1 0 0 0,1-1 0 0 0,0 0 1 0 0,-1 0-1 0 0,1 0 0 0 0,-1 0 0 0 0,1 0 0 0 0,0 0 0 0 0,-1 0 0 0 0,1 0 0 0 0,0 0 0 0 0,-1 0 0 0 0,1 0 0 0 0,-1 0 1 0 0,1 0-1 0 0,0 0 0 0 0,-1 0 0 0 0,1-1 0 0 0,-1 1 0 0 0,1 0 0 0 0,-1 0 0 0 0,1-1 0 0 0,0 1 0 0 0,-1 0 0 0 0,1-1 1 0 0,0 0-1 0 0,10-7-6686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13879 0 0,'0'0'1068'0'0,"2"0"-674"0"0,83-6 3106 0 0,-81 5-3219 0 0,-1 1 0 0 0,1-1 0 0 0,0-1 0 0 0,7-2 0 0 0,-10 4-256 0 0,1 0-1 0 0,0 0 1 0 0,0 0 0 0 0,-1 0 0 0 0,1 0 0 0 0,0 0 0 0 0,-1 0-1 0 0,1 1 1 0 0,0-1 0 0 0,-1 0 0 0 0,1 1 0 0 0,0 0-1 0 0,-1-1 1 0 0,1 1 0 0 0,-1 0 0 0 0,1 0 0 0 0,-1 0 0 0 0,0 0-1 0 0,2 1 1 0 0,1 1 52 0 0,-2-2 113 0 0,1 1 8 0 0,2 3-74 0 0,0-1-1 0 0,-1 1 1 0 0,1 0-1 0 0,-1 0 1 0 0,0 1-1 0 0,3 5 1 0 0,-6-8-30 0 0,0 0 0 0 0,1 0 0 0 0,-1 0-1 0 0,0 0 1 0 0,-1 0 0 0 0,1 0 0 0 0,0 0 0 0 0,-1 0 0 0 0,0 0-1 0 0,0 1 1 0 0,0-1 0 0 0,0 0 0 0 0,0 0 0 0 0,0 0-1 0 0,-1 0 1 0 0,-1 4 0 0 0,-9 27 319 0 0,-1 0 0 0 0,-2-1-1 0 0,-1-1 1 0 0,-2-1 0 0 0,-1 0 0 0 0,-30 39-1 0 0,43-63-397 0 0,-9 11-69 0 0,0 0 1 0 0,-1 0-1 0 0,-23 19 0 0 0,33-33 1 0 0,4-2-195 0 0,-1-1-1 0 0,1 1 1 0 0,-1-1-1 0 0,1 0 1 0 0,-1 0-1 0 0,0 1 1 0 0,0-1 0 0 0,1 0-1 0 0,-1-1 1 0 0,0 1-1 0 0,-2 1 1 0 0,5-5-1977 0 0,7-11-3193 0 0,6-5-1366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30 12639 0 0,'-15'58'3740'0'0,"-2"-2"0"0"0,-3 0 0 0 0,-43 87 0 0 0,54-124 36 0 0,57-100-3154 0 0,18-26-220 0 0,3 10-386 0 0,-62 88-647 0 0,-1 0 0 0 0,0 0 0 0 0,7-14 0 0 0,-13 22 144 0 0,1 0 1 0 0,0 0-1 0 0,-1 0 0 0 0,1-1 1 0 0,0 1-1 0 0,0 0 0 0 0,0 0 0 0 0,0 0 1 0 0,0 0-1 0 0,0 0 0 0 0,0 1 1 0 0,2-2-1 0 0</inkml:trace>
  <inkml:trace contextRef="#ctx0" brushRef="#br0" timeOffset="1">341 1 7423 0 0,'0'2'575'0'0,"-2"9"-820"0"0,-6 30 4877 0 0,-20 58 0 0 0,-3 8 368 0 0,17-56-3587 0 0,14-42-1105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49 14711 0 0,'-1'1'1136'0'0,"-1"10"-727"0"0,-1-1 0 0 0,-6 16 0 0 0,-1 1 1275 0 0,3-4 8 0 0,1 1-1 0 0,-6 44 1 0 0,11-59-1354 0 0,1 0 0 0 0,-1 0 0 0 0,2 0 0 0 0,-1 1-1 0 0,1-1 1 0 0,1 0 0 0 0,-1 0 0 0 0,2 0 0 0 0,-1 0 0 0 0,6 11 0 0 0,-7-18-308 0 0,0-1 1 0 0,0 1 0 0 0,0-1-1 0 0,0 0 1 0 0,0 0 0 0 0,1 0-1 0 0,-1 0 1 0 0,0 1 0 0 0,1-2-1 0 0,-1 1 1 0 0,1 0 0 0 0,-1 0-1 0 0,1 0 1 0 0,-1-1 0 0 0,1 1-1 0 0,-1-1 1 0 0,1 1 0 0 0,0-1-1 0 0,2 1 1 0 0,0-1-28 0 0,0 1 1 0 0,-1-1-1 0 0,1 0 1 0 0,0 0 0 0 0,-1-1-1 0 0,1 1 1 0 0,4-2-1 0 0,-3 0-90 0 0,-1 0 0 0 0,1 0 0 0 0,0-1-1 0 0,-1 0 1 0 0,0 0 0 0 0,0 0 0 0 0,0 0 0 0 0,0 0-1 0 0,0-1 1 0 0,0 0 0 0 0,4-7 0 0 0,0 1-501 0 0,-1 0 0 0 0,-1-1 0 0 0,9-19-1 0 0,-13 26 465 0 0,0-1 0 0 0,-1 1 0 0 0,1-1 0 0 0,-1 0 0 0 0,0 0 0 0 0,0 0 0 0 0,-1 0 0 0 0,0 0 0 0 0,0-6 0 0 0,0 9 121 0 0,0-1 1 0 0,-1 1-1 0 0,1-1 0 0 0,-1 0 0 0 0,0 1 0 0 0,0-1 0 0 0,0 1 0 0 0,0-1 1 0 0,0 1-1 0 0,0 0 0 0 0,-1 0 0 0 0,1-1 0 0 0,-1 1 0 0 0,0 0 0 0 0,1 0 1 0 0,-1 0-1 0 0,0 1 0 0 0,0-1 0 0 0,-3-2 0 0 0,2 3 38 0 0,1 0-39 0 0,1 0 0 0 0,-1-1 0 0 0,0 1 0 0 0,1 0 0 0 0,-1 0 0 0 0,1-1 0 0 0,0 1 0 0 0,-1-1 0 0 0,1 1 0 0 0,0-1 0 0 0,0 0 0 0 0,0 1 0 0 0,0-1 0 0 0,0 0 0 0 0,0-2 0 0 0,0 2-220 0 0,1 1 0 0 0,0-1 0 0 0,0 0 0 0 0,0 0 0 0 0,0 0 0 0 0,0 0 0 0 0,0 1-1 0 0,0-1 1 0 0,1 0 0 0 0,-1 0 0 0 0,1 1 0 0 0,-1-1 0 0 0,1 0 0 0 0,0 0 0 0 0,0 1 0 0 0,0-1 0 0 0,0 1 0 0 0,2-4 0 0 0,-1 2-281 0 0,0 0 0 0 0,1-1 0 0 0,0 1 1 0 0,0 0-1 0 0,0 0 0 0 0,0 0 0 0 0,5-3 0 0 0,3 1-878 0 0,-9 4-38 0 0,0 0-10 0 0,-1 0 1360 0 0,0 0 0 0 0,-1 1 0 0 0,1-1 0 0 0,0 0 0 0 0,0 1 0 0 0,0 0-1 0 0,0-1 1 0 0,0 1 0 0 0,0-1 0 0 0,0 1 0 0 0,0 0 0 0 0,0 0 0 0 0,0-1-1 0 0,0 1 1 0 0,0 0 0 0 0,0 0 0 0 0,0 0 0 0 0,0 0 0 0 0,0 0 0 0 0,0 0-1 0 0,0 1 1 0 0,0-1 0 0 0,0 0 0 0 0,0 0 0 0 0,0 1 0 0 0,0-1 0 0 0,0 1 0 0 0,0-1-1 0 0,0 1 1 0 0,-1-1 0 0 0,1 1 0 0 0,0-1 0 0 0,1 2 0 0 0,0 0 177 0 0,-1 1 0 0 0,1-1 1 0 0,-1 1-1 0 0,1-1 0 0 0,-1 1 0 0 0,0 0 1 0 0,0-1-1 0 0,0 1 0 0 0,-1 0 1 0 0,1 0-1 0 0,0 5 0 0 0,-1 36 1564 0 0,-1-28-641 0 0,-5 73 6241 0 0,-20 96-1 0 0,26-183-6269 0 0,0-3-948 0 0,1-1 0 0 0,-1 1 0 0 0,0 0 0 0 0,1 0 0 0 0,-1 0 0 0 0,1 0 0 0 0,-1 0 0 0 0,1 0 0 0 0,0 0 1 0 0,-1 0-1 0 0,1 1 0 0 0,1-2 0 0 0,1-2 52 0 0,14-26 122 0 0,26-58 0 0 0,5-12 135 0 0,15 0 271 0 0,-49 82-253 0 0,0 1 0 0 0,1 0 0 0 0,20-18 0 0 0,-33 34-297 0 0,0-1 0 0 0,0 1-1 0 0,0-1 1 0 0,1 1 0 0 0,-1 0-1 0 0,1 0 1 0 0,2-1 0 0 0,1 0 139 0 0,-5 1-125 0 0,-2 3-75 0 0,-1 3-18 0 0,-12 11-3 0 0,2-2 0 0 0,4-7-1456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12 7455 0 0,'-21'-5'575'0'0,"21"5"-565"0"0,0 0-1 0 0,-1 0 0 0 0,1-1 1 0 0,0 1-1 0 0,0 0 1 0 0,-1 0-1 0 0,1 0 1 0 0,0 0-1 0 0,0-1 1 0 0,0 1-1 0 0,-1 0 1 0 0,1 0-1 0 0,0 0 1 0 0,0-1-1 0 0,0 1 1 0 0,0 0-1 0 0,0 0 0 0 0,-1 0 1 0 0,1-1-1 0 0,0 1 1 0 0,0 0-1 0 0,0 0 1 0 0,0-1-1 0 0,0 1 1 0 0,0 0-1 0 0,0-1 1 0 0,0 1-1 0 0,0 0 1 0 0,0-1-1 0 0,-6 21 8716 0 0,-12 31-5883 0 0,-55 116 1492 0 0,-44 80-2347 0 0,-7 18-1584 0 0,73-153-2618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7631 0 0,'0'0'583'0'0,"1"0"-207"0"0,0 0-190 0 0,0 0 1 0 0,0-1-1 0 0,0 1 1 0 0,0 0-1 0 0,-1 1 0 0 0,1-1 1 0 0,0 0-1 0 0,0 0 1 0 0,0 0-1 0 0,0 0 0 0 0,-1 1 1 0 0,1-1-1 0 0,0 0 1 0 0,0 1-1 0 0,-1-1 0 0 0,1 1 1 0 0,0-1-1 0 0,-1 0 1 0 0,1 1-1 0 0,1 0 0 0 0,-1 1 166 0 0,0 0 0 0 0,0-1-1 0 0,0 1 1 0 0,0 0 0 0 0,0 0-1 0 0,0-1 1 0 0,0 1-1 0 0,1 3 1 0 0,0 5 1098 0 0,0 0-1 0 0,1 19 1 0 0,-2-18-653 0 0,3 114 3747 0 0,-5-89-3168 0 0,2 0 0 0 0,8 55 0 0 0,-6-74-754 0 0,0 0 0 0 0,2 0 0 0 0,0 0-1 0 0,11 26 1 0 0,-15-41-486 0 0,0-1-133 0 0,1 0 1 0 0,-1-1-1 0 0,0 1 0 0 0,0-1 0 0 0,0 1 0 0 0,0-1 0 0 0,1 1 1 0 0,-1-1-1 0 0,0 0 0 0 0,3 1 0 0 0,-3-1-3 0 0,1 0 0 0 0,0 0 0 0 0,1 0 0 0 0,-1 0 0 0 0,0 0 0 0 0,1-1 0 0 0,-1 1 0 0 0,0-1 0 0 0,1 1 0 0 0,-1-1 0 0 0,0 0 0 0 0,0 0 0 0 0,0 0 0 0 0,0 0 0 0 0,0-1 0 0 0,0 1 0 0 0,0 0 0 0 0,0-1 0 0 0,0 1 0 0 0,-1-1 0 0 0,1 0 0 0 0,1-2 0 0 0,4-4 0 0 0,0-1 0 0 0,0 0 0 0 0,6-11 0 0 0,5-15 0 0 0,25-64 0 0 0,4-41 0 0 0,-14 37 0 0 0,-10 31 0 0 0,36-91 0 0 0,-42 138 0 0 0,-17 24 0 0 0,0 1 0 0 0,1-1 0 0 0,-1 1 0 0 0,0-1 0 0 0,0 1 0 0 0,1-1 0 0 0,-1 1 0 0 0,0-1 0 0 0,1 1 0 0 0,-1 0 0 0 0,0-1 0 0 0,1 1 0 0 0,-1 0 0 0 0,1-1 0 0 0,-1 1 0 0 0,1 0 0 0 0,-1 0 0 0 0,1-1 0 0 0,-1 1 0 0 0,1 0 0 0 0,-1 0 0 0 0,1 0 0 0 0,-1-1 0 0 0,1 1 0 0 0,-1 0 0 0 0,1 0 0 0 0,-1 0 0 0 0,1 0 0 0 0,-1 0 0 0 0,1 0 0 0 0,-1 0 0 0 0,1 0 0 0 0,-1 1 0 0 0,1-1 0 0 0,0 0 0 0 0,-1 0 0 0 0,1 1 0 0 0,7 10 0 0 0,-8-9 0 0 0,6 9 0 0 0,-2 0 0 0 0,1 1 0 0 0,-2-1 0 0 0,1 1 0 0 0,-2 0 0 0 0,3 24 0 0 0,-3 75 0 0 0,-2-99 0 0 0,-1 46 0 0 0,-1 77 0 0 0,4-100 0 0 0,10 63 0 0 0,-12-94-435 0 0,1 1 0 0 0,1-1 0 0 0,-1 0 0 0 0,0-1 0 0 0,1 1 0 0 0,3 6 0 0 0,-4-9 236 0 0,-1 0 0 0 0,1-1-1 0 0,-1 1 1 0 0,1 0 0 0 0,-1-1 0 0 0,1 1 0 0 0,0 0 0 0 0,-1-1 0 0 0,1 1 0 0 0,0-1 0 0 0,-1 1 0 0 0,1-1 0 0 0,0 1 0 0 0,0-1-1 0 0,0 1 1 0 0,-1-1 0 0 0,1 0 0 0 0,0 0 0 0 0,0 1 0 0 0,0-1 0 0 0,0 0 0 0 0,0 0 0 0 0,-1 0 0 0 0,1 0 0 0 0,0 0 0 0 0,0 0-1 0 0,0 0 1 0 0,0 0 0 0 0,0 0 0 0 0,0-1 0 0 0,-1 1 0 0 0,1 0 0 0 0,0 0 0 0 0,0-1 0 0 0,0 1 0 0 0,0-1 0 0 0,0 0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 14047 0 0,'1'-1'1083'0'0,"3"-5"4397"0"0,-3 20-4381 0 0,0 0 0 0 0,-1 0 0 0 0,0 0-1 0 0,-1-1 1 0 0,-5 22 0 0 0,-22 71 1374 0 0,12-47-1361 0 0,-10 25-122 0 0,-62 140-1 0 0,52-153-989 0 0,-9 23 0 0 0,20-41 0 0 0,28-61 0 0 0,60-176 0 0 0,-28 83 0 0 0,-12 40 0 0 0,88-209 0 0 0,-81 212 0 0 0,3-8 0 0 0,-33 66 0 0 0,0 0 0 0 0,1 0 0 0 0,-1 0 0 0 0,0 0 0 0 0,0 1 0 0 0,0-1 0 0 0,0 0 0 0 0,0 0 0 0 0,0 0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0,0-1 0 0 0,0 1 0 0 0,1 7 0 0 0,-2 10 0 0 0,1-16 0 0 0,0 11 0 0 0,0 0 0 0 0,1 0 0 0 0,0 0 0 0 0,1 1 0 0 0,3 11 0 0 0,22 61 0 0 0,-5-14 0 0 0,14 84 0 0 0,-2-7 0 0 0,-14-82 0 0 0,3 10 0 0 0,-22-76 0 0 0,-1 0 0 0 0,0 1 0 0 0,0-1 0 0 0,0 1 0 0 0,1-1 0 0 0,-1 1 0 0 0,0 0 0 0 0,0-1 0 0 0,0 1 0 0 0,0-1 0 0 0,0 1 0 0 0,0-1 0 0 0,0 1 0 0 0,0-1 0 0 0,0 1 0 0 0,0-1 0 0 0,0 1 0 0 0,0-1 0 0 0,-1 1 0 0 0,1-1 0 0 0,0 1 0 0 0,0-1 0 0 0,-1 1 0 0 0,1-1 0 0 0,0 1 0 0 0,0-1 0 0 0,-1 1 0 0 0,1-1 0 0 0,0 1 0 0 0,-1-1 0 0 0,1 0 0 0 0,-1 1 0 0 0,1-1 0 0 0,-1 0 0 0 0,1 1 0 0 0,0-1 0 0 0,-1 0 0 0 0,1 0 0 0 0,-1 0 0 0 0,1 1 0 0 0,-1-1 0 0 0,0 0 0 0 0,1 0 0 0 0,-1 0 0 0 0,1 0 0 0 0,-1 0 0 0 0,1 0 0 0 0,-1 0 0 0 0,1 0 0 0 0,-1 0 0 0 0,1 0 0 0 0,-1 0 0 0 0,1 0 0 0 0,-1 0 0 0 0,1 0 0 0 0,-2-1 0 0 0,2 1 0 0 0,-10-2 0 0 0,0-1 0 0 0,0 0 0 0 0,0 0 0 0 0,1-1 0 0 0,-13-7 0 0 0,-44-29 0 0 0,28 15 0 0 0,28 19 0 0 0,1-1 0 0 0,-1-1 0 0 0,-10-11 0 0 0,18 17 0 0 0,1 0 0 0 0,0 0 0 0 0,-1-1 0 0 0,1 1 0 0 0,0 0 0 0 0,0-1 0 0 0,0 1 0 0 0,0-1 0 0 0,1 1 0 0 0,-1-1 0 0 0,1 1 0 0 0,-1-1 0 0 0,1 1 0 0 0,0-1 0 0 0,0 1 0 0 0,0-1 0 0 0,0 0 0 0 0,1 1 0 0 0,-1-1 0 0 0,1 1 0 0 0,-1-1 0 0 0,3-3 0 0 0,1-6 0 0 0,0 1 0 0 0,1-1 0 0 0,8-13 0 0 0,-7 16 0 0 0,0-3 0 0 0,0 1 0 0 0,1 0 0 0 0,1 0 0 0 0,0 0 0 0 0,16-16 0 0 0,-19 22 0 0 0,-1 0 0 0 0,0 0 0 0 0,0 0 0 0 0,-1-1 0 0 0,1 0 0 0 0,-1 0 0 0 0,3-9 0 0 0,11-18 0 0 0,-16 31-11 0 0,23-34-3021 0 0,-19 31 1659 0 0,-1-1 0 0 0,1 0-1 0 0,0 1 1 0 0,0 0 0 0 0,1 0-1 0 0,10-7 1 0 0,0 3-7323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7687 0 0,'0'0'590'0'0,"8"-14"5263"0"0,-7 14-5552 0 0,-1 0 0 0 0,1 0 0 0 0,0 0 0 0 0,-1 0 0 0 0,1 1 0 0 0,-1-1 0 0 0,1 0 0 0 0,-1 0 0 0 0,1 1 0 0 0,0-1 1 0 0,-1 0-1 0 0,1 1 0 0 0,-1-1 0 0 0,0 0 0 0 0,1 1 0 0 0,-1-1 0 0 0,1 1 0 0 0,-1-1 0 0 0,1 1 0 0 0,7 15 1926 0 0,0 17-183 0 0,3 46-607 0 0,1 104 0 0 0,-15 79 2674 0 0,0-69-2751 0 0,3-180-1359 0 0,-1 31-52 0 0,2 0 0 0 0,2 0 0 0 0,17 83 0 0 0,-16-135-2433 0 0,2-16-4182 0 0,-5 19 3801 0 0,3-12-6013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2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2 115 14999 0 0,'-1'-16'1113'0'0,"1"7"-825"0"0,0 0 1 0 0,2-14-1 0 0,-2 20-125 0 0,1 0 0 0 0,-1 1 0 0 0,1-1 0 0 0,0 1 0 0 0,0-1 0 0 0,0 1 0 0 0,0 0 0 0 0,0-1 0 0 0,1 1 0 0 0,-1 0 0 0 0,1 0 0 0 0,-1 0 0 0 0,4-3 0 0 0,-3 3 270 0 0,1 0-1 0 0,-1 0 1 0 0,1 0 0 0 0,-1 0-1 0 0,1 0 1 0 0,0 1-1 0 0,0-1 1 0 0,-1 1 0 0 0,1 0-1 0 0,0 0 1 0 0,0 0-1 0 0,4-1 1 0 0,-3 2-129 0 0,1 0 1 0 0,-1 0-1 0 0,1 0 0 0 0,-1 1 1 0 0,0-1-1 0 0,1 1 0 0 0,-1 0 0 0 0,6 3 1 0 0,5 1 252 0 0,1 2 1 0 0,-1 0 0 0 0,0 1 0 0 0,-1 0-1 0 0,0 2 1 0 0,23 18 0 0 0,-34-25-539 0 0,0 0 0 0 0,0 0 0 0 0,0 0 0 0 0,0 1 0 0 0,0-1 1 0 0,-1 1-1 0 0,0 0 0 0 0,0 0 0 0 0,0 0 0 0 0,0 0 0 0 0,0 0 1 0 0,0 4-1 0 0,0-1 41 0 0,-1 0 0 0 0,0 0 0 0 0,-1 0 0 0 0,1 0 0 0 0,-1 1 0 0 0,-2 11 0 0 0,-1 1 55 0 0,-2-1-1 0 0,0 0 0 0 0,-1 0 1 0 0,-12 25-1 0 0,-94 170-114 0 0,38-83 0 0 0,59-104 0 0 0,12-23-509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 13247 0 0,'0'0'1019'0'0,"-1"-4"1782"0"0,-7 27-1926 0 0,2-7-312 0 0,-6 22 1 0 0,0 6 347 0 0,-24 58 1 0 0,19-58-511 0 0,7-20-121 0 0,-14 24 1 0 0,-5 12 160 0 0,-5 17-350 0 0,-19 53 798 0 0,44-102-4089 0 0,-7 34 0 0 0,12-43-4044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 5039 0 0,'1'0'159'0'0,"7"-1"1588"0"0,-9 5-203 0 0,1-1-1175 0 0,0 1 1 0 0,1 0 0 0 0,-1-1 0 0 0,1 1 0 0 0,0-1-1 0 0,0 1 1 0 0,0 0 0 0 0,0-1 0 0 0,1 0-1 0 0,0 1 1 0 0,2 4 0 0 0,8 19 1454 0 0,-9-17-1373 0 0,0-1 0 0 0,-1 1 0 0 0,0 1 0 0 0,-1-1 0 0 0,0 0 0 0 0,-1 0 1 0 0,-1 14-1 0 0,-2 7-51 0 0,-9 32 0 0 0,10-49-416 0 0,-1-6 16 0 0,1-1 0 0 0,-1 0 0 0 0,0 0 0 0 0,0 0 0 0 0,-1 0 0 0 0,0 0 0 0 0,0-1 0 0 0,0 1 0 0 0,-1-1 0 0 0,0 0 0 0 0,0-1 0 0 0,-1 1 0 0 0,0-1 0 0 0,0 0 0 0 0,0-1 0 0 0,0 1 0 0 0,-15 6 0 0 0,19-10-3 0 0,0 0 0 0 0,0 0 0 0 0,0 0 0 0 0,-1 0 0 0 0,1 0 0 0 0,0-1 0 0 0,-1 1 0 0 0,1-1 0 0 0,-1 0 0 0 0,1 0 0 0 0,0 0 0 0 0,-1 0 0 0 0,1 0 0 0 0,-1 0 0 0 0,1-1 0 0 0,0 1 0 0 0,-1-1 0 0 0,1 1 0 0 0,0-1 0 0 0,-1 0 0 0 0,1 0 0 0 0,0 0 0 0 0,-3-2 0 0 0,5 3 11 0 0,-1-1 0 0 0,0 1-1 0 0,1 0 1 0 0,-1-1-1 0 0,0 1 1 0 0,1-1 0 0 0,-1 1-1 0 0,0-1 1 0 0,1 1 0 0 0,-1-1-1 0 0,1 0 1 0 0,-1 1 0 0 0,1-1-1 0 0,-1 0 1 0 0,1 1 0 0 0,0-1-1 0 0,-1 0 1 0 0,1 1-1 0 0,0-1 1 0 0,0 0 0 0 0,-1 0-1 0 0,1 1 1 0 0,0-1 0 0 0,0 0-1 0 0,0 0 1 0 0,0 0 0 0 0,0 1-1 0 0,0-1 1 0 0,0 0 0 0 0,0 0-1 0 0,0 0 1 0 0,0 1 0 0 0,1-1-1 0 0,-1 0 1 0 0,0 0-1 0 0,0 1 1 0 0,1-1 0 0 0,-1 0-1 0 0,1 1 1 0 0,-1-1 0 0 0,0 0-1 0 0,1 1 1 0 0,0-2 0 0 0,2-1 70 0 0,0-3 69 0 0,0 0 1 0 0,1 0 0 0 0,0 0-1 0 0,1 1 1 0 0,-1 0-1 0 0,1 0 1 0 0,7-6 0 0 0,41-29 559 0 0,-47 35-452 0 0,9-5 362 0 0,0 1 0 0 0,1 0 0 0 0,-1 1 1 0 0,2 1-1 0 0,-1 0 0 0 0,35-9 1 0 0,-45 16-546 0 0,-6 1-54 0 0,0 0 0 0 0,0 0 1 0 0,1 0-1 0 0,-1 0 0 0 0,0 0 1 0 0,0 1-1 0 0,-1-1 0 0 0,1 0 1 0 0,0 0-1 0 0,0 0 0 0 0,0 0 0 0 0,-1 0 1 0 0,1 0-1 0 0,-2 2 0 0 0,-14 30 192 0 0,-2-2 0 0 0,-29 40-1 0 0,29-45-134 0 0,-17 21 137 0 0,-60 63-1 0 0,51-69 501 0 0,43-41-337 0 0,17-4-230 0 0,-11 2-133 0 0,0-1 1 0 0,-1 1-1 0 0,9-7 0 0 0,8-5 19 0 0,15-4 18 0 0,-6 2 27 0 0,1 1 1 0 0,1 1-1 0 0,43-11 1 0 0,-71 23-50 0 0,0 2 1 0 0,0-1 0 0 0,1 0-1 0 0,-1 1 1 0 0,0 0-1 0 0,0 0 1 0 0,0 0-1 0 0,1 1 1 0 0,-1-1 0 0 0,0 1-1 0 0,0 0 1 0 0,0 0-1 0 0,0 1 1 0 0,0-1 0 0 0,0 1-1 0 0,0 0 1 0 0,0 0-1 0 0,-1 0 1 0 0,1 0 0 0 0,3 4-1 0 0,-2-2 69 0 0,-1 0 1 0 0,0 0-1 0 0,0 1 0 0 0,-1-1 0 0 0,1 1 0 0 0,-1 0 1 0 0,0 0-1 0 0,0 1 0 0 0,-1-1 0 0 0,0 0 1 0 0,0 1-1 0 0,0 0 0 0 0,0-1 0 0 0,0 7 0 0 0,1 7-5 0 0,0 0-1 0 0,-2 0 0 0 0,0 0 1 0 0,-1 1-1 0 0,-1-1 0 0 0,0 0 1 0 0,-6 22-1 0 0,4-13-22 0 0,3-23-109 0 0,-1-1-1 0 0,1 1 1 0 0,-1 0-1 0 0,0-1 1 0 0,0 1-1 0 0,-2 5 0 0 0,-3 16-468 0 0,6-23 398 0 0,0-1 0 0 0,0 1 0 0 0,-1-1 0 0 0,1 0 0 0 0,-1 1 0 0 0,1-1 0 0 0,-1 1 0 0 0,0-1 0 0 0,0 0 0 0 0,0 1 0 0 0,0-1 0 0 0,-1 0 0 0 0,1 0 0 0 0,0 0 0 0 0,-3 2 0 0 0,-8 9-1663 0 0,11-12 1616 0 0,1 1 0 0 0,-1-1 0 0 0,0 0 0 0 0,0 0-1 0 0,1-1 1 0 0,-1 1 0 0 0,0 0 0 0 0,0 0 0 0 0,0 0-1 0 0,0 0 1 0 0,0-1 0 0 0,0 1 0 0 0,0-1-1 0 0,-1 1 1 0 0,1-1 0 0 0,0 1 0 0 0,0-1 0 0 0,0 1-1 0 0,-1-1 1 0 0,1 0 0 0 0,0 0 0 0 0,0 0 0 0 0,0 0-1 0 0,-3 0 1 0 0,-18 2-2924 0 0,19-2 2560 0 0,-1 1 0 0 0,0-1 0 0 0,1 0 0 0 0,-1 0 0 0 0,0 0 0 0 0,1-1 0 0 0,-1 1 0 0 0,-5-2 0 0 0,-78-28-5768 0 0,3-5 4864 0 0,66 28 1863 0 0,1 1-1 0 0,-36-7 1 0 0,51 13 97 0 0,-10-6 1209 0 0,12 6-1621 0 0,-1 0 0 0 0,1 0 0 0 0,0 0-1 0 0,-1 0 1 0 0,1 0 0 0 0,-1 0 0 0 0,1-1 0 0 0,-1 1 0 0 0,1 0 0 0 0,0 0 0 0 0,-1 0 0 0 0,1-1 0 0 0,0 1 0 0 0,-1 0 0 0 0,1-1 0 0 0,0 1 0 0 0,-1 0 0 0 0,1-1 0 0 0,0 1 0 0 0,-1 0 0 0 0,1-1 0 0 0,0 1-1 0 0,0-1 1 0 0,0 1 0 0 0,-1 0 0 0 0,1-1 0 0 0,0 1 0 0 0,0-1 0 0 0,0 1 0 0 0,0-1 0 0 0,11-6 1135 0 0,-4 4-251 0 0,31-4 4918 0 0,47-34-2840 0 0,-72 34-3073 0 0,-4 3-3 0 0,-3 0 5 0 0,0 1 0 0 0,0 0 1 0 0,1 0-1 0 0,0 1 0 0 0,8-2 0 0 0,-15 4 48 0 0,1-1 1 0 0,-1 1-1 0 0,1 0 0 0 0,-1 0 0 0 0,1 0 1 0 0,0 0-1 0 0,-1 0 0 0 0,1 0 1 0 0,-1 0-1 0 0,1 0 0 0 0,-1 0 0 0 0,1 0 1 0 0,0 1-1 0 0,-1-1 0 0 0,1 0 0 0 0,-1 0 1 0 0,1 1-1 0 0,-1-1 0 0 0,1 0 0 0 0,-1 0 1 0 0,1 1-1 0 0,-1-1 0 0 0,1 0 1 0 0,-1 1-1 0 0,1-1 0 0 0,-1 1 0 0 0,0-1 1 0 0,1 1-1 0 0,0 1-20 0 0,0-1 0 0 0,-1 1 0 0 0,0-1 0 0 0,1 1 0 0 0,-1-1 1 0 0,0 1-1 0 0,1-1 0 0 0,-1 1 0 0 0,0-1 0 0 0,0 1 0 0 0,0 1 0 0 0,-1 3-33 0 0,0-1 0 0 0,0 0 0 0 0,0 0 1 0 0,0 1-1 0 0,-1-1 0 0 0,-3 6 0 0 0,-8 15 107 0 0,6-11-71 0 0,-1 1-1 0 0,-10 13 0 0 0,6-13-41 0 0,-8 12 4 0 0,-41 44 0 0 0,14-25 524 0 0,68-51 443 0 0,32-21-639 0 0,-26 12 41 0 0,59-19-1 0 0,-56 24-973 0 0,1-1-1 0 0,-1-2 1 0 0,0-1 0 0 0,33-19 0 0 0,-4-7-5188 0 0,-42 26 800 0 0,6-3-2835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7975 0 0,'0'0'611'0'0,"0"0"-587"0"0,0 0 1 0 0,0 1-1 0 0,1-1 1 0 0,-1 0-1 0 0,0 1 0 0 0,1-1 1 0 0,-1 0-1 0 0,0 0 1 0 0,1 1-1 0 0,-1-1 0 0 0,0 0 1 0 0,1 0-1 0 0,-1 0 1 0 0,1 1-1 0 0,-1-1 1 0 0,0 0-1 0 0,1 0 0 0 0,-1 0 1 0 0,1 0-1 0 0,-1 0 1 0 0,1 0-1 0 0,-1 0 0 0 0,16-13 5314 0 0,-8 5-3574 0 0,1 1 0 0 0,-1 0 0 0 0,1 1 0 0 0,1 0 1 0 0,17-9-1 0 0,-23 14-1557 0 0,1-2 83 0 0,0 1 0 0 0,1 0 0 0 0,-1 0 1 0 0,1 0-1 0 0,0 1 0 0 0,0 0 0 0 0,-1 0 0 0 0,1 0 0 0 0,0 1 0 0 0,10 0 0 0 0,-6 1-155 0 0,-1-1-1 0 0,0-1 0 0 0,0 0 1 0 0,0 0-1 0 0,0 0 1 0 0,0-2-1 0 0,0 1 0 0 0,11-5 1 0 0,-7 3-75 0 0,-7 1-293 0 0,0 1-1 0 0,0-1 1 0 0,0-1 0 0 0,0 1 0 0 0,-1-1 0 0 0,1 0 0 0 0,9-9-1 0 0,-14 8-2152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6679 0 0,'-6'29'1772'0'0,"-2"-1"-1"0"0,0 0 0 0 0,-16 35 1 0 0,10-26 40 0 0,6-16-1110 0 0,-51 129 2716 0 0,40-108-2279 0 0,-37 60 0 0 0,-13 26 320 0 0,69-127-1455 0 0,1-3-75 0 0,1-1 0 0 0,0 1 1 0 0,0 0-1 0 0,0 0 0 0 0,0 0 1 0 0,1 0-1 0 0,2-2 0 0 0,4-2-90 0 0,6-6-878 0 0,29-16 1 0 0,-39 24 665 0 0,1 1 0 0 0,0 1 0 0 0,0-1 1 0 0,0 1-1 0 0,1 0 0 0 0,-1 1 0 0 0,1-1 0 0 0,-1 1 1 0 0,8 0-1 0 0,-13 1 418 0 0,0 0 1 0 0,-1 0 0 0 0,1 0-1 0 0,-1 1 1 0 0,1-1-1 0 0,-1 0 1 0 0,1 1 0 0 0,-1-1-1 0 0,1 0 1 0 0,-1 1-1 0 0,1-1 1 0 0,-1 0-1 0 0,1 1 1 0 0,-1-1 0 0 0,0 1-1 0 0,1-1 1 0 0,-1 1-1 0 0,0-1 1 0 0,1 1-1 0 0,-1-1 1 0 0,0 1 0 0 0,1 0-1 0 0,-1 1 122 0 0,3 2 75 0 0,-1 0 1 0 0,0 0-1 0 0,0 0 1 0 0,0 0-1 0 0,-1 1 1 0 0,0-1-1 0 0,0 1 1 0 0,0-1-1 0 0,0 1 1 0 0,-1-1-1 0 0,1 10 1 0 0,-2 4 305 0 0,-6 31 0 0 0,3-24-161 0 0,-4 12 2170 0 0,9-116-6773 0 0,-1 15 372 0 0,10-43 67 0 0,-9 104 3888 0 0,-1-1-1 0 0,1 1 1 0 0,0-1 0 0 0,0 1-1 0 0,0 0 1 0 0,3-6 0 0 0,4-13 681 0 0,-7 19-710 0 0,0-2 104 0 0,0 0 1 0 0,1 1-1 0 0,-1-1 1 0 0,5-9-1 0 0,-5 12-139 0 0,0 1 0 0 0,0-1 0 0 0,0 1 0 0 0,0 0-1 0 0,1-1 1 0 0,-1 1 0 0 0,0 0 0 0 0,0 0 0 0 0,1 0-1 0 0,-1 0 1 0 0,1 0 0 0 0,-1 0 0 0 0,1 1-1 0 0,-1-1 1 0 0,1 0 0 0 0,-1 1 0 0 0,1-1 0 0 0,0 1-1 0 0,2-1 1 0 0,-2 0-11 0 0,1 1 1 0 0,-1-1-1 0 0,0 0 0 0 0,1 0 0 0 0,-1 0 0 0 0,0 0 0 0 0,0 0 1 0 0,3-3-1 0 0,13-5 213 0 0,-15 9-223 0 0,-1 1-1 0 0,0-1 1 0 0,0 1 0 0 0,0 0-1 0 0,0 0 1 0 0,-1 0 0 0 0,1 0-1 0 0,0 0 1 0 0,0 0 0 0 0,0 0 0 0 0,-1 1-1 0 0,3 1 1 0 0,0 0 33 0 0,-3-2-40 0 0,0 0 0 0 0,0-1-1 0 0,0 1 1 0 0,0 0 0 0 0,0-1 0 0 0,0 1-1 0 0,1 0 1 0 0,-1-1 0 0 0,0 0 0 0 0,0 1-1 0 0,1-1 1 0 0,-1 0 0 0 0,0 1 0 0 0,1-1-1 0 0,-1 0 1 0 0,0 0 0 0 0,3 0 0 0 0,-3 0 2 0 0,-1 1 1 0 0,1-1 0 0 0,-1 1-1 0 0,1-1 1 0 0,0 1 0 0 0,-1-1-1 0 0,1 1 1 0 0,-1 0-1 0 0,1-1 1 0 0,-1 1 0 0 0,1 0-1 0 0,-1-1 1 0 0,1 2 0 0 0,-1-1 17 0 0,30 37 794 0 0,-24-31-680 0 0,0 0 1 0 0,0 0-1 0 0,-1 0 0 0 0,0 1 0 0 0,0 0 0 0 0,-1 0 1 0 0,4 10-1 0 0,57 208 4196 0 0,-63-217-4286 0 0,11 61 394 0 0,-12-60-364 0 0,2 0-1 0 0,-1-1 1 0 0,7 15-1 0 0,-6-15 44 0 0,0 1-1 0 0,0-1 1 0 0,-1 0 0 0 0,2 12-1 0 0,-4-12-24 0 0,0-9-101 0 0,0 1 0 0 0,0-1 1 0 0,-1 1-1 0 0,1 0 0 0 0,0-1 1 0 0,0 1-1 0 0,-1-1 0 0 0,1 1 0 0 0,0-1 1 0 0,-1 1-1 0 0,1-1 0 0 0,0 1 1 0 0,-1-1-1 0 0,1 0 0 0 0,-1 1 1 0 0,1-1-1 0 0,0 1 0 0 0,-1-1 0 0 0,1 0 1 0 0,-1 1-1 0 0,1-1 0 0 0,-1 0 1 0 0,1 0-1 0 0,-1 1 0 0 0,0-1 0 0 0,1 0 1 0 0,-1 0-1 0 0,1 0 0 0 0,-1 0 1 0 0,0 0-1 0 0,-14-2 124 0 0,13 2-175 0 0,-6-2-176 0 0,1-1 1 0 0,0 0-1 0 0,-1 0 1 0 0,1-1-1 0 0,1 0 1 0 0,-1 0-1 0 0,0 0 0 0 0,-7-8 1 0 0,5 5-357 0 0,-111-93-4050 0 0,27 24 2677 0 0,90 72 1994 0 0,-1 1 0 0 0,1 0-1 0 0,0-1 1 0 0,0 0 0 0 0,0 1-1 0 0,0-1 1 0 0,-3-8 0 0 0,5 10 67 0 0,0 0 0 0 0,0 0 0 0 0,1 0 0 0 0,-1 0-1 0 0,1 0 1 0 0,-1 0 0 0 0,1 0 0 0 0,0 0 0 0 0,0 0 0 0 0,0 0 0 0 0,0 0 0 0 0,0 0 0 0 0,0 0 0 0 0,0 0 0 0 0,1 0 0 0 0,-1 0-1 0 0,1 0 1 0 0,0 0 0 0 0,1-4 0 0 0,9-20 1772 0 0,-10 22-1608 0 0,0 0 0 0 0,1 0 0 0 0,0 0 0 0 0,-1 0 0 0 0,2 1 0 0 0,-1-1 1 0 0,0 0-1 0 0,4-3 0 0 0,-4 5-166 0 0,0 0 0 0 0,1 0 0 0 0,-1 1 1 0 0,0-1-1 0 0,1 0 0 0 0,-1 1 0 0 0,1 0 0 0 0,0 0 1 0 0,-1 0-1 0 0,1 0 0 0 0,0 0 0 0 0,0 0 1 0 0,-1 1-1 0 0,1-1 0 0 0,0 1 0 0 0,0 0 0 0 0,0 0 1 0 0,0 0-1 0 0,0 0 0 0 0,0 1 0 0 0,4 0 0 0 0,-5-1 118 0 0,7 10 209 0 0,-6-7-391 0 0,-1 0-1 0 0,0-1 1 0 0,0 1 0 0 0,0 0-1 0 0,-1 0 1 0 0,1 0 0 0 0,-1 0-1 0 0,1 0 1 0 0,-1 1 0 0 0,0-1-1 0 0,0 0 1 0 0,-1 1 0 0 0,1-1 0 0 0,0 6-1 0 0,-2 0 101 0 0,1 0-1 0 0,-1 0 0 0 0,0 0 1 0 0,-3 10-1 0 0,3-12-44 0 0,1-7-103 0 0,0 0 1 0 0,0 0-1 0 0,0 0 0 0 0,1 0 1 0 0,-1 1-1 0 0,0-1 0 0 0,0 0 1 0 0,0 0-1 0 0,0 0 0 0 0,0 0 0 0 0,0 0 1 0 0,1 1-1 0 0,-1-1 0 0 0,0 0 1 0 0,0 0-1 0 0,0 0 0 0 0,0 0 1 0 0,1 0-1 0 0,-1 0 0 0 0,0 0 0 0 0,0 0 1 0 0,0 0-1 0 0,1 0 0 0 0,-1 0 1 0 0,0 0-1 0 0,0 0 0 0 0,0 0 1 0 0,0 0-1 0 0,1 0 0 0 0,-1 0 1 0 0,0 0-1 0 0,0 0 0 0 0,0 0 0 0 0,1 0 1 0 0,-1 0-1 0 0,0 0 0 0 0,0 0 1 0 0,0 0-1 0 0,0 0 0 0 0,1 0 1 0 0,-1-1-1 0 0,0 1 0 0 0,0 0 1 0 0,0 0-1 0 0,0 0 0 0 0,0 0 0 0 0,1 0 1 0 0,-1-1-1 0 0,0 1 0 0 0,0 0 1 0 0,0 0-1 0 0,0 0 0 0 0,0-1 1 0 0,9-6-146 0 0,9-22-2006 0 0,-8 10-5339 0 0,-2 1-1087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98 5439 0 0,'0'0'57'0'0,"0"1"-1"0"0,-1 0 0 0 0,1-1 0 0 0,0 1 1 0 0,-1 0-1 0 0,1-1 0 0 0,-1 1 1 0 0,1-1-1 0 0,0 1 0 0 0,-1-1 0 0 0,1 1 1 0 0,-1-1-1 0 0,1 1 0 0 0,-1-1 0 0 0,0 0 1 0 0,1 1-1 0 0,-1-1 0 0 0,1 0 0 0 0,-1 1 1 0 0,0-1-1 0 0,1 0 0 0 0,-1 0 1 0 0,-1 1-1 0 0,-4 1 636 0 0,2 4 589 0 0,-5 4 6999 0 0,11-11-7747 0 0,0-1 0 0 0,-1 0 0 0 0,1 0 0 0 0,0 0 0 0 0,-1 0 0 0 0,3-3 0 0 0,3-4 579 0 0,67-59 2716 0 0,-65 60-3560 0 0,-8 7-227 0 0,3-2 71 0 0,0-1 0 0 0,0 1 0 0 0,0 0 0 0 0,1 0 0 0 0,-1 1 0 0 0,6-3 0 0 0,-6 4-15 0 0,-3 1-58 0 0,0 1-134 0 0,0 2-86 0 0,0 0 0 0 0,0-1-1 0 0,0 1 1 0 0,-1 0-1 0 0,1 0 1 0 0,-1-1-1 0 0,1 1 1 0 0,-1 0-1 0 0,0 0 1 0 0,0 0-1 0 0,-1 0 1 0 0,1 0 0 0 0,-1 4-1 0 0,-7 15-3414 0 0,-2-1-3607 0 0,4-11 1357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4175 0 0,'0'0'3880'0'0,"8"5"-3704"0"0,-1 1 144 0 0,0 0-256 0 0,-1-1 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2303 0 0,'-1'4'354'0'0,"-1"0"-1"0"0,1 0 1 0 0,0-1-1 0 0,-1 1 1 0 0,0 0-1 0 0,0 0 0 0 0,0-1 1 0 0,-5 7-1 0 0,1-2 1025 0 0,-23 25 3557 0 0,21-18-2447 0 0,-15 33 2553 0 0,25-48-4964 0 0,0 0-1 0 0,0 0 1 0 0,0-1 0 0 0,0 1 0 0 0,-1 0-1 0 0,1-1 1 0 0,0 1 0 0 0,0-1-1 0 0,0 1 1 0 0,-1-1 0 0 0,1 0 0 0 0,0 0-1 0 0,2-1 1 0 0,15-8 280 0 0,18-13-267 0 0,-36 22-90 0 0,0 1 0 0 0,-1-1 0 0 0,1 1 0 0 0,0-1 0 0 0,0 1 0 0 0,-1-1 0 0 0,1 1 0 0 0,0 0 0 0 0,0 0 0 0 0,0-1 0 0 0,-1 1 0 0 0,1 0 0 0 0,0 0 0 0 0,0 0 0 0 0,0 0 0 0 0,0 0 0 0 0,-1 0 0 0 0,1 0 0 0 0,0 0 0 0 0,0 0 0 0 0,0 0 0 0 0,0 0 0 0 0,-1 1 0 0 0,1-1 0 0 0,0 0 0 0 0,0 1 0 0 0,-1-1 0 0 0,1 0 0 0 0,1 2 0 0 0,-2-2 0 0 0,1 0 0 0 0,-1 0 0 0 0,1 0 0 0 0,-1 1 0 0 0,1-1 0 0 0,-1 0 0 0 0,1 1 0 0 0,-1-1 0 0 0,1 1 0 0 0,-1-1 0 0 0,0 0 0 0 0,1 1 0 0 0,-1-1 0 0 0,1 1 0 0 0,-1-1 0 0 0,0 1 0 0 0,0-1 0 0 0,1 1 0 0 0,-1 0 0 0 0,0-1 0 0 0,0 1 0 0 0,0-1 0 0 0,1 1 0 0 0,-1-1 0 0 0,0 1 0 0 0,0 0 0 0 0,0-1 0 0 0,0 1 0 0 0,0-1 0 0 0,-1 2 0 0 0,1-1 0 0 0,-4 27 64 0 0,-3-13 64 0 0,0 0 1 0 0,-1-1-1 0 0,0 0 0 0 0,-1-1 0 0 0,-19 22 0 0 0,6-7 1844 0 0,22-28-1963 0 0,0 1-1 0 0,0-1 1 0 0,0 0-1 0 0,0 0 1 0 0,0 1-1 0 0,0-1 1 0 0,0 0-1 0 0,0 0 1 0 0,1 0-1 0 0,-1 1 1 0 0,0-1-1 0 0,0 0 1 0 0,0 0-1 0 0,0 0 1 0 0,0 1-1 0 0,0-1 0 0 0,1 0 1 0 0,-1 0-1 0 0,0 0 1 0 0,0 0-1 0 0,0 0 1 0 0,1 0-1 0 0,-1 1 1 0 0,0-1-1 0 0,0 0 1 0 0,0 0-1 0 0,1 0 1 0 0,-1 0-1 0 0,0 0 1 0 0,0 0-1 0 0,1 0 0 0 0,-1 0 1 0 0,0 0-1 0 0,0 0 1 0 0,0 0-1 0 0,1 0 1 0 0,-1 0-1 0 0,0 0 1 0 0,0 0-1 0 0,1 0 1 0 0,-1 0-1 0 0,0 0 1 0 0,0 0-1 0 0,0 0 1 0 0,1-1-1 0 0,-1 1 0 0 0,0 0 1 0 0,11-4 95 0 0,10-11 319 0 0,27-24-1 0 0,-28 21-370 0 0,-8 7-40 0 0,-8 6-10 0 0,1 1 0 0 0,-1 0 1 0 0,1 0-1 0 0,6-3 0 0 0,-5 4 46 0 0,-3 5-36 0 0,-3 1-8 0 0,0-1 1 0 0,0 0-1 0 0,0 1 1 0 0,0-1-1 0 0,0 0 0 0 0,-1 0 1 0 0,1 1-1 0 0,-1-1 0 0 0,1 0 1 0 0,-1 0-1 0 0,0 0 0 0 0,-2 4 1 0 0,-16 26 100 0 0,17-30-96 0 0,-46 60 167 0 0,20-27-123 0 0,-76 87 59 0 0,-9 12 2860 0 0,113-133-1724 0 0,4-2-465 0 0,13-7-184 0 0,21-11-257 0 0,-10 3-50 0 0,-8 5-129 0 0,0-1-1 0 0,-1 0 0 0 0,23-20 0 0 0,-23 16-82 0 0,2 1-1 0 0,30-18 0 0 0,10-6-2643 0 0,-54 30-1729 0 0,-7 9 4169 0 0,0 0 0 0 0,0 0 0 0 0,0-1 1 0 0,0 1-1 0 0,0 0 0 0 0,0-1 0 0 0,0 1 0 0 0,0 0 1 0 0,0 0-1 0 0,0-1 0 0 0,0 1 0 0 0,0 0 0 0 0,-1-1 1 0 0,1 1-1 0 0,0 0 0 0 0,0 0 0 0 0,0 0 0 0 0,0-1 0 0 0,0 1 1 0 0,-1 0-1 0 0,1 0 0 0 0,0-1 0 0 0,0 1 0 0 0,-1 0 1 0 0,-20-9-4174 0 0,3 2 807 0 0,12 2 2371 0 0,1 1 0 0 0,0-1 1 0 0,0 0-1 0 0,0 0 0 0 0,1-1 0 0 0,-8-10 0 0 0,-1-7 12093 0 0,15 36-9437 0 0,20 99 1736 0 0,2 9-943 0 0,4 28-1036 0 0,-24-126-1176 0 0,-1-7 53 0 0,-1 1 0 0 0,0 0 0 0 0,-1 0 0 0 0,-3 34 0 0 0,1-46-143 0 0,0 0 0 0 0,-1 0 0 0 0,0 0 0 0 0,0 0 0 0 0,0 0-1 0 0,0-1 1 0 0,-1 1 0 0 0,0-1 0 0 0,0 1 0 0 0,0-1-1 0 0,0 0 1 0 0,-1 0 0 0 0,1-1 0 0 0,-1 1 0 0 0,0-1 0 0 0,0 1-1 0 0,-1-1 1 0 0,1-1 0 0 0,0 1 0 0 0,-1 0 0 0 0,0-1 0 0 0,-9 3-1 0 0,12-5-11 0 0,0 0 1 0 0,0 0-1 0 0,0 0 0 0 0,0 0 0 0 0,0 0 0 0 0,0 0 0 0 0,1-1 0 0 0,-1 1 0 0 0,0-1 0 0 0,0 0 0 0 0,0 1 0 0 0,0-1 0 0 0,-2-2 0 0 0,1 2 18 0 0,1 0 62 0 0,-10-8 13 0 0,11 6-100 0 0,-1 1 0 0 0,0 0 0 0 0,0 0 0 0 0,1-1 0 0 0,-1 1 1 0 0,1-1-1 0 0,0 0 0 0 0,-1 1 0 0 0,1-1 0 0 0,1 0 0 0 0,-1 0 0 0 0,0 1 0 0 0,1-1 0 0 0,-1 0 0 0 0,1 0 0 0 0,0-4 0 0 0,0-6-82 0 0,1 1-1 0 0,4-20 1 0 0,-2 10-317 0 0,16-86-3609 0 0,-3 37-5537 0 0,-10 44 3146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6191 0 0,'0'0'472'0'0,"0"2"6"0"0,1 2 469 0 0,0 0 1 0 0,0 0-1 0 0,-1 0 1 0 0,0 0 0 0 0,0 0-1 0 0,0 0 1 0 0,-1 7-1 0 0,-7 33 3167 0 0,4-26-3487 0 0,-10 33 1965 0 0,8-31-1222 0 0,-4 24 0 0 0,0 45 1486 0 0,19-91-2107 0 0,-6 0-661 0 0,1 0 0 0 0,-1-1 0 0 0,0 1 0 0 0,0-1 0 0 0,0 0-1 0 0,0 0 1 0 0,3-4 0 0 0,11-11 153 0 0,-5 5-186 0 0,0-1-1 0 0,0-1 0 0 0,-1 0 1 0 0,16-29-1 0 0,-15 23-267 0 0,1 0 0 0 0,17-20-1 0 0,1 7-2595 0 0,-32 68-3106 0 0,1-32 5209 0 0,-10 14-896 0 0,8-11 1589 0 0,0 0 0 0 0,0 0 0 0 0,1 1 0 0 0,0-1-1 0 0,-1 1 1 0 0,2 0 0 0 0,-1-1 0 0 0,1 1 0 0 0,0-1 0 0 0,1 8 0 0 0,1 8 362 0 0,8 29 0 0 0,-4-23-135 0 0,8 31 1713 0 0,28 74-1 0 0,-36-114-1378 0 0,2 8 371 0 0,0 1 0 0 0,-2-1 0 0 0,6 54 0 0 0,-11-66-680 0 0,0-1 0 0 0,-1 1-1 0 0,-1 0 1 0 0,-1-1 0 0 0,0 1-1 0 0,0-1 1 0 0,-1 1 0 0 0,-1-1-1 0 0,-9 22 1 0 0,6-24-199 0 0,7-11-39 0 0,-1 1 0 0 0,1-1 0 0 0,0 1-1 0 0,0-1 1 0 0,-1 0 0 0 0,1 0 0 0 0,0 1 0 0 0,-1-1 0 0 0,1 0-1 0 0,0 1 1 0 0,-1-1 0 0 0,1 0 0 0 0,0 0 0 0 0,-1 0 0 0 0,1 1 0 0 0,-1-1-1 0 0,1 0 1 0 0,0 0 0 0 0,-1 0 0 0 0,1 0 0 0 0,-1 0 0 0 0,1 0-1 0 0,-1 0 1 0 0,1 0 0 0 0,0 0 0 0 0,-1 0 0 0 0,0 0 0 0 0,-2-3-105 0 0,3 3 89 0 0,-2-2-144 0 0,1 0-1 0 0,-1 0 0 0 0,1 1 0 0 0,-1-1 0 0 0,1 0 1 0 0,0 0-1 0 0,0-1 0 0 0,0 1 0 0 0,0 0 0 0 0,0 0 1 0 0,-1-5-1 0 0,1 5-791 0 0,1 0 0 0 0,0-1 0 0 0,-1 1 0 0 0,1 0 0 0 0,0 0 0 0 0,1-1 0 0 0,-1-3 0 0 0,4-7-7493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220 572 2615 0 0,'0'-1'194'0'0,"2"-9"397"0"0,-2 0 1 0 0,0 0 0 0 0,0 0-1 0 0,0 0 1 0 0,-4-14 0 0 0,4 20-38 0 0,-1 0 0 0 0,0 0 0 0 0,0 1 0 0 0,-1-1 0 0 0,1 0 1 0 0,-1 0-1 0 0,0 1 0 0 0,0-1 0 0 0,0 1 0 0 0,-1-1 0 0 0,1 1 1 0 0,-1 0-1 0 0,0 0 0 0 0,1 0 0 0 0,-1 0 0 0 0,-6-3 0 0 0,7 4-450 0 0,0 1 1 0 0,-1 0-1 0 0,1 0 0 0 0,0 1 0 0 0,-1-1 0 0 0,1 0 0 0 0,-1 1 0 0 0,1-1 1 0 0,-1 1-1 0 0,1 0 0 0 0,-1 0 0 0 0,1 0 0 0 0,-1 0 0 0 0,1 1 0 0 0,-1-1 1 0 0,1 0-1 0 0,-1 1 0 0 0,1 0 0 0 0,0 0 0 0 0,-1-1 0 0 0,1 1 0 0 0,0 1 1 0 0,-3 0-1 0 0,1 1-53 0 0,-1 0 1 0 0,1 0 0 0 0,0 0 0 0 0,0 1 0 0 0,0-1-1 0 0,0 1 1 0 0,1 0 0 0 0,-1 0 0 0 0,-4 9 0 0 0,0-1 7 0 0,3-3 8 0 0,0-1 1 0 0,1 1 0 0 0,0 0-1 0 0,-6 18 1 0 0,-3 31 1968 0 0,-12 117 0 0 0,25-169-1726 0 0,-1 0 1 0 0,1-1 0 0 0,0 1-1 0 0,1-1 1 0 0,0 1 0 0 0,-1-1-1 0 0,2 1 1 0 0,2 8 0 0 0,-4-14-273 0 0,0 0 1 0 0,1 0-1 0 0,-1 1 1 0 0,0-1-1 0 0,0 0 1 0 0,1 0-1 0 0,-1 0 1 0 0,0 0-1 0 0,1 1 1 0 0,-1-1-1 0 0,0 0 1 0 0,1 0-1 0 0,-1 0 1 0 0,0 0-1 0 0,1 0 1 0 0,-1 0 0 0 0,0 0-1 0 0,1 0 1 0 0,-1 0-1 0 0,0 0 1 0 0,1 0-1 0 0,-1 0 1 0 0,0 0-1 0 0,0 0 1 0 0,1-1-1 0 0,-1 1 1 0 0,0 0-1 0 0,1 0 1 0 0,-1 0-1 0 0,9-5 173 0 0,-4 2-170 0 0,-1 0 0 0 0,-1 0-1 0 0,1-1 1 0 0,0 1-1 0 0,-1-1 1 0 0,0 0-1 0 0,0 0 1 0 0,5-8 0 0 0,18-38 259 0 0,-23 42-291 0 0,14-32-124 0 0,13-52 1 0 0,-9 26-25 0 0,-1 1-488 0 0,19-114-1 0 0,-10-70 219 0 0,-24 204 421 0 0,-5 39 72 0 0,0 5 107 0 0,-1 5-54 0 0,0 1 0 0 0,0 0 1 0 0,0-1-1 0 0,0 1 0 0 0,-3 5 1 0 0,-2 10 63 0 0,-2 21 123 0 0,1 0 1 0 0,3 0-1 0 0,1 0 0 0 0,3 0 1 0 0,1 0-1 0 0,1 0 0 0 0,3 0 1 0 0,1 0-1 0 0,2 0 0 0 0,2-1 0 0 0,2-1 1 0 0,25 58-1 0 0,-36-95-307 0 0,6 14 174 0 0,0-1 0 0 0,20 29 1 0 0,-25-41-173 0 0,1 1 1 0 0,-1-1-1 0 0,0-1 1 0 0,1 1-1 0 0,0 0 1 0 0,0-1-1 0 0,0 1 1 0 0,0-1-1 0 0,0 0 1 0 0,0 0 0 0 0,1 0-1 0 0,-1 0 1 0 0,1 0-1 0 0,-1-1 1 0 0,1 0-1 0 0,0 0 1 0 0,-1 0-1 0 0,1 0 1 0 0,6 0-1 0 0,-7-1-13 0 0,1-1-1 0 0,-1 1 0 0 0,0-1 0 0 0,1 0 0 0 0,-1 0 0 0 0,0 0 1 0 0,0 0-1 0 0,0-1 0 0 0,0 1 0 0 0,0-1 0 0 0,0 0 0 0 0,0 0 1 0 0,0 0-1 0 0,-1 0 0 0 0,1-1 0 0 0,-1 1 0 0 0,0-1 0 0 0,1 1 0 0 0,1-4 1 0 0,4-6 14 0 0,0 0 1 0 0,-1 0 0 0 0,6-14 0 0 0,-4 6-21 0 0,-1 0 0 0 0,6-25 0 0 0,-11 37 0 0 0,-1-1 0 0 0,-1 0 0 0 0,1 0 0 0 0,-2 0 0 0 0,1-1 0 0 0,-1 1 0 0 0,-2-17 0 0 0,0 21 0 0 0,1 0 0 0 0,-1 0 0 0 0,0 0 0 0 0,0 1 0 0 0,0-1 0 0 0,-1 0 0 0 0,0 1 0 0 0,0 0 0 0 0,0-1 0 0 0,-5-4 0 0 0,6 7 0 0 0,0 0 0 0 0,0-1 0 0 0,0 1 0 0 0,-1 0 0 0 0,1 0 0 0 0,-1 0 0 0 0,0 1 0 0 0,1-1 0 0 0,-1 1 0 0 0,0-1 0 0 0,0 1 0 0 0,0 0 0 0 0,0 0 0 0 0,0 0 0 0 0,0 1 0 0 0,0-1 0 0 0,-7 0 0 0 0,6 2 0 0 0,-1 1 0 0 0,0-1 0 0 0,1 1 0 0 0,-1 0 0 0 0,1 0 0 0 0,-9 6 0 0 0,10-6 0 0 0,0 1 0 0 0,0 0 0 0 0,0 0 0 0 0,0 0 0 0 0,1 1 0 0 0,-1-1 0 0 0,1 1 0 0 0,0-1 0 0 0,0 1 0 0 0,-3 7 0 0 0,0 4 0 0 0,-5 25 0 0 0,3-10 0 0 0,3-15 0 0 0,-2 27 0 0 0,0-4 0 0 0,6-35 0 0 0,0 0 0 0 0,0-1 0 0 0,0 1 0 0 0,0 0 0 0 0,0 0 0 0 0,1-1 0 0 0,-1 1 0 0 0,1 0 0 0 0,0-1 0 0 0,0 1 0 0 0,0-1 0 0 0,0 1 0 0 0,0-1 0 0 0,0 1 0 0 0,1-1 0 0 0,-1 0 0 0 0,1 1 0 0 0,0-1 0 0 0,0 0 0 0 0,-1 0 0 0 0,1 0 0 0 0,1-1 0 0 0,-1 1 0 0 0,3 2 0 0 0,-4-4 0 0 0,0 1 0 0 0,0-1 0 0 0,0 0 0 0 0,0 1 0 0 0,0-1 0 0 0,0 0 0 0 0,0 0 0 0 0,0 0 0 0 0,0 0 0 0 0,0 0 0 0 0,0 0 0 0 0,0 0 0 0 0,0 0 0 0 0,0 0 0 0 0,0-1 0 0 0,-1 1 0 0 0,1 0 0 0 0,0-1 0 0 0,0 1 0 0 0,0 0 0 0 0,0-1 0 0 0,0 1 0 0 0,0-1 0 0 0,-1 1 0 0 0,1-1 0 0 0,0 0 0 0 0,1-1 0 0 0,19-23 0 0 0,-18 22 0 0 0,1-4 0 0 0,0-1 0 0 0,0 1 0 0 0,0-1 0 0 0,3-9 0 0 0,-4 8 0 0 0,0 1 0 0 0,1 0 0 0 0,0 0 0 0 0,6-8 0 0 0,99-138-1608 0 0,-103 149 1530 0 0,-5 10 76 0 0,-4 12 158 0 0,3-16-116 0 0,-3 26 595 0 0,0 41-1 0 0,3-66-614 0 0,0 1-1 0 0,0 0 1 0 0,0-1-1 0 0,1 1 0 0 0,-1 0 1 0 0,1-1-1 0 0,-1 1 0 0 0,1 0 1 0 0,0-1-1 0 0,2 5 1 0 0,-3-7-21 0 0,1 0 1 0 0,-1 0-1 0 0,1 0 1 0 0,-1 0-1 0 0,1 0 1 0 0,-1 0-1 0 0,1 0 1 0 0,-1 0 0 0 0,1 0-1 0 0,-1 0 1 0 0,1 0-1 0 0,-1-1 1 0 0,1 1-1 0 0,-1 0 1 0 0,1 0-1 0 0,-1 0 1 0 0,1-1-1 0 0,-1 1 1 0 0,1 0-1 0 0,-1-1 1 0 0,0 1 0 0 0,1 0-1 0 0,0-1 1 0 0,-1 0-11 0 0,8-6-632 0 0,0 0-1 0 0,-1 0 0 0 0,0-1 0 0 0,0 0 0 0 0,10-16 1 0 0,8-10-10180 0 0,-13 20 2987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 7919 0 0,'0'0'610'0'0,"-8"-1"4515"0"0,6 2-4744 0 0,1 0 1 0 0,0 0-1 0 0,0 0 0 0 0,0 0 0 0 0,0 0 1 0 0,0 0-1 0 0,0 1 0 0 0,0-1 1 0 0,0 0-1 0 0,0 1 0 0 0,0-1 1 0 0,1 0-1 0 0,-1 1 0 0 0,0-1 1 0 0,1 1-1 0 0,0-1 0 0 0,-1 3 0 0 0,-6 33 2915 0 0,6-28-2861 0 0,-4 50 2368 0 0,3 89-1 0 0,3-53-1411 0 0,-4 233 132 0 0,4-306-1523 0 0,5 31 0 0 0,0-6 0 0 0,-5-41-14 0 0,0 0-1 0 0,1-1 1 0 0,-1 0-1 0 0,4 8 1 0 0,1 5-103 0 0,-6-17 11 0 0,1 0 0 0 0,-1 0 0 0 0,0 0 0 0 0,1-1 0 0 0,-1 1 1 0 0,1 0-1 0 0,0 0 0 0 0,-1-1 0 0 0,1 1 0 0 0,-1 0 0 0 0,1-1 1 0 0,0 1-1 0 0,-1-1 0 0 0,1 1 0 0 0,0-1 0 0 0,0 1 0 0 0,0-1 1 0 0,-1 1-1 0 0,2-1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8 121 4831 0 0,'0'-6'216'0'0,"-7"-20"7532"0"0,9 25-7102 0 0,-1 1-1 0 0,1 0 1 0 0,0-1-1 0 0,-1 0 0 0 0,1 1 1 0 0,0-1-1 0 0,-1 0 1 0 0,3-2-1 0 0,6-2 901 0 0,87-24 4308 0 0,-52 11-5341 0 0,3 0-957 0 0,-15 10-6494 0 0,-14 6-1278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56 189 12463 0 0,'14'-16'1221'0'0,"24"-33"1"0"0,-27 33 329 0 0,0 1 0 0 0,26-27 0 0 0,-35 40-1426 0 0,1 1 1 0 0,-1-1-1 0 0,0 1 0 0 0,1 0 0 0 0,-1-1 1 0 0,1 1-1 0 0,4-1 0 0 0,14-7 489 0 0,-17 6-468 0 0,0 0 0 0 0,0 1 0 0 0,0 0 1 0 0,1 0-1 0 0,-1 0 0 0 0,10-3 0 0 0,4-1 32 0 0,-17 6-254 0 0,1-1-1 0 0,-1 0 1 0 0,1 0 0 0 0,0 1-1 0 0,0-1 1 0 0,-1 1 0 0 0,1 0-1 0 0,0-1 1 0 0,-1 1 0 0 0,1 0-1 0 0,0 0 1 0 0,0 0 0 0 0,0 0-1 0 0,-1 0 1 0 0,1 1 0 0 0,0-1-1 0 0,3 1 1 0 0,10 5-5044 0 0,3 3-1707 0 0</inkml:trace>
  <inkml:trace contextRef="#ctx0" brushRef="#br0" timeOffset="1">0 584 12551 0 0,'0'0'1488'0'0,"3"-2"-513"0"0,0-2-562 0 0,1 0 0 0 0,-1 0 0 0 0,-1 0 0 0 0,4-6 1 0 0,13-17 1319 0 0,1 6-687 0 0,13-16 686 0 0,-16 16-926 0 0,0 1 0 0 0,1 1 0 0 0,41-32 0 0 0,97-86-983 0 0,-130 108-1635 0 0,-7-1-3545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18 7111 0 0,'-10'-4'943'0'0,"-1"1"0"0"0,1 0-1 0 0,-16-2 1 0 0,21 4-284 0 0,0 0 0 0 0,1 1-1 0 0,-1 0 1 0 0,0 0 0 0 0,1 0 0 0 0,-1 1 0 0 0,1-1 0 0 0,-1 1 0 0 0,0 0 0 0 0,-6 3 0 0 0,8-2-357 0 0,-1 0-1 0 0,1 1 1 0 0,0-1 0 0 0,0 1 0 0 0,0 0 0 0 0,0 0-1 0 0,0 0 1 0 0,1 0 0 0 0,-1 1 0 0 0,1-1 0 0 0,0 1-1 0 0,0-1 1 0 0,0 1 0 0 0,0 0 0 0 0,1 0-1 0 0,-1 0 1 0 0,1 0 0 0 0,-1 5 0 0 0,1-2 61 0 0,-1 0 1 0 0,2-1 0 0 0,-1 1-1 0 0,1 0 1 0 0,0 0-1 0 0,0 0 1 0 0,0 0-1 0 0,1-1 1 0 0,0 1 0 0 0,4 10-1 0 0,-5-16-298 0 0,1 0 0 0 0,-1 1 0 0 0,1-1-1 0 0,-1 0 1 0 0,1 0 0 0 0,0 0 0 0 0,-1 0 0 0 0,1 0 0 0 0,0 0-1 0 0,0 0 1 0 0,0 0 0 0 0,0-1 0 0 0,0 1 0 0 0,0 0 0 0 0,0 0 0 0 0,0-1-1 0 0,0 1 1 0 0,0-1 0 0 0,1 1 0 0 0,-1-1 0 0 0,0 1 0 0 0,0-1-1 0 0,1 0 1 0 0,-1 1 0 0 0,0-1 0 0 0,0 0 0 0 0,2 0 0 0 0,0 0-16 0 0,0 0 0 0 0,0-1 1 0 0,0 1-1 0 0,-1-1 0 0 0,1 1 1 0 0,0-1-1 0 0,0 0 1 0 0,-1 0-1 0 0,1 0 0 0 0,-1-1 1 0 0,4-1-1 0 0,-2 0-35 0 0,0 0-76 0 0,0 0 1 0 0,0 0-1 0 0,1 0 1 0 0,-1 1-1 0 0,0 0 0 0 0,1 0 1 0 0,0 0-1 0 0,-1 0 1 0 0,1 1-1 0 0,0-1 1 0 0,0 1-1 0 0,0 1 1 0 0,7-2-1 0 0,-11 2 66 0 0,0 0 1 0 0,0 0-1 0 0,0 0 0 0 0,0 1 1 0 0,0-1-1 0 0,0 0 0 0 0,0 0 0 0 0,0 0 1 0 0,0 1-1 0 0,0-1 0 0 0,0 0 1 0 0,0 1-1 0 0,-1-1 0 0 0,1 1 1 0 0,0-1-1 0 0,0 1 0 0 0,0 0 0 0 0,0-1 1 0 0,-1 1-1 0 0,1 0 0 0 0,0 0 1 0 0,-1-1-1 0 0,1 1 0 0 0,0 0 0 0 0,0 2 1 0 0,0-2 19 0 0,0 0 301 0 0,-1 1-140 0 0,1-1 0 0 0,0 0 0 0 0,0 1 0 0 0,0-1 0 0 0,0 0 0 0 0,0 0 0 0 0,0 0-1 0 0,2 2 1 0 0,14-8-166 0 0,-16 4-81 0 0,-1 1-1 0 0,1 0 0 0 0,0 0 1 0 0,0 0-1 0 0,-1-1 0 0 0,1 1 1 0 0,0-1-1 0 0,0 1 0 0 0,-1 0 1 0 0,1-1-1 0 0,-1 1 0 0 0,1-1 1 0 0,0 1-1 0 0,-1-1 0 0 0,1 1 0 0 0,-1-1 1 0 0,1 0-1 0 0,-1 1 0 0 0,1-1 1 0 0,-1 0-1 0 0,1-1 0 0 0,-1 2-69 0 0,1-1 0 0 0,-1 1 0 0 0,0-1 0 0 0,1 1 0 0 0,-1 0-1 0 0,1-1 1 0 0,-1 1 0 0 0,1-1 0 0 0,-1 1 0 0 0,1 0-1 0 0,0-1 1 0 0,-1 1 0 0 0,1 0 0 0 0,-1-1 0 0 0,1 1 0 0 0,0 0-1 0 0,-1 0 1 0 0,1 0 0 0 0,0 0 0 0 0,-1 0 0 0 0,2 0 0 0 0,-2 0-431 0 0,1-1-1 0 0,0 1 1 0 0,0 0 0 0 0,0 0 0 0 0,0 0 0 0 0,-1-1 0 0 0,1 1 0 0 0,0 0 0 0 0,0-1 0 0 0,-1 1 0 0 0,1 0 0 0 0,0-1 0 0 0,1 0 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10 146 13247 0 0,'-1'0'82'0'0,"1"0"0"0"0,0 0 0 0 0,-1 0 0 0 0,1 0-1 0 0,0 0 1 0 0,-1 0 0 0 0,1 0 0 0 0,0 0 0 0 0,-1 0 0 0 0,1-1 0 0 0,0 1-1 0 0,-1 0 1 0 0,1 0 0 0 0,0 0 0 0 0,-1 0 0 0 0,1 0 0 0 0,0-1-1 0 0,-1 1 1 0 0,1 0 0 0 0,0 0 0 0 0,0 0 0 0 0,-1-1 0 0 0,1 1-1 0 0,0 0 1 0 0,0 0 0 0 0,0-1 0 0 0,-1 1 0 0 0,1 0 0 0 0,0-1 0 0 0,0 1-1 0 0,0 0 1 0 0,0 0 0 0 0,0-1 0 0 0,-1 1 0 0 0,1 0 0 0 0,0-1-1 0 0,0 1 1 0 0,0 0 0 0 0,0-1 0 0 0,0 1 0 0 0,0-1 0 0 0,13-13 918 0 0,1 0 0 0 0,1 1 0 0 0,23-16 0 0 0,-16 12-816 0 0,-13 11-175 0 0,-1-1 0 0 0,1 1 1 0 0,1 1-1 0 0,-1 0 1 0 0,1 0-1 0 0,0 1 0 0 0,15-5 1 0 0,-22 8 3 0 0,0 1 1 0 0,0-1 0 0 0,0 1 0 0 0,0-1-1 0 0,0 1 1 0 0,0 0 0 0 0,0 0 0 0 0,0 1-1 0 0,0-1 1 0 0,0 0 0 0 0,0 1 0 0 0,0 0-1 0 0,0 0 1 0 0,0 0 0 0 0,0 0 0 0 0,0 0-1 0 0,-1 0 1 0 0,1 1 0 0 0,-1-1 0 0 0,1 1-1 0 0,-1 0 1 0 0,1 0 0 0 0,-1 0 0 0 0,0 0-1 0 0,0 0 1 0 0,0 1 0 0 0,0-1 0 0 0,0 0-1 0 0,0 1 1 0 0,2 4 0 0 0,0 2 217 0 0,-1-1 0 0 0,0 1 0 0 0,0-1 0 0 0,-1 1 1 0 0,0 0-1 0 0,0 0 0 0 0,-1 0 0 0 0,0 1 0 0 0,-1-1 0 0 0,0 0 0 0 0,-2 17 1 0 0,-3 8 1249 0 0,-18 60 1 0 0,17-71-953 0 0,-22 60 1136 0 0,9-31-572 0 0,18-46-973 0 0,1-5-94 0 0,-1 1 1 0 0,1-1-1 0 0,-1 1 1 0 0,1 0 0 0 0,-1-1-1 0 0,0 1 1 0 0,0-1-1 0 0,0 0 1 0 0,1 1-1 0 0,-1-1 1 0 0,0 0 0 0 0,-1 1-1 0 0,1-1 1 0 0,-2 2-1 0 0,3-3-49 0 0,0 0 0 0 0,-1 0-1 0 0,1 1 1 0 0,0-1 0 0 0,0 0-1 0 0,0 0 1 0 0,-1 1-1 0 0,1-1 1 0 0,0 0 0 0 0,0 0-1 0 0,-1 0 1 0 0,1 0 0 0 0,0 1-1 0 0,-1-1 1 0 0,1 0-1 0 0,0 0 1 0 0,-1 0 0 0 0,1 0-1 0 0,0 0 1 0 0,0 0 0 0 0,-1 0-1 0 0,1 0 1 0 0,0 0 0 0 0,-1 0-1 0 0,1 0 1 0 0,0 0-1 0 0,-1 0 1 0 0,1 0 0 0 0,0 0-1 0 0,-1 0 1 0 0,1 0 0 0 0,-8-10-718 0 0,-1-19-1397 0 0,8 24 1336 0 0,-5-25-2942 0 0,4 10-2449 0 0,0 4-971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6127 0 0,'0'0'2654'0'0,"0"3"-401"0"0,4 20 1556 0 0,0 39 0 0 0,-8 25-59 0 0,-2-39-1992 0 0,-22 76 1 0 0,22-102-1435 0 0,-21 69 504 0 0,21-68-634 0 0,0 2-319 0 0,6-23-561 0 0,10-8-2229 0 0,2-1-2998 0 0,3-2-1698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6911 0 0,'0'0'528'0'0,"10"-13"-288"0"0,-4-2 788 0 0,0 1-1 0 0,9-15 0 0 0,-12 24-396 0 0,0 1 0 0 0,0 0 0 0 0,0 0 0 0 0,0 0 0 0 0,0 1 0 0 0,1-1 0 0 0,-1 1 0 0 0,1-1 0 0 0,0 1 0 0 0,7-4 0 0 0,-10 7-491 0 0,1-1-1 0 0,-1 1 1 0 0,0 0-1 0 0,1 0 1 0 0,-1-1 0 0 0,1 1-1 0 0,-1 0 1 0 0,1 0-1 0 0,2 1 1 0 0,-3-1-53 0 0,0 0-1 0 0,-1 0 0 0 0,1 0 1 0 0,0 0-1 0 0,0 0 1 0 0,0 0-1 0 0,0 0 0 0 0,0 0 1 0 0,0 0-1 0 0,0 0 1 0 0,-1 0-1 0 0,1-1 0 0 0,0 1 1 0 0,0 0-1 0 0,1-1 1 0 0,11 7 1031 0 0,-11-5-970 0 0,0 0-1 0 0,1 1 0 0 0,-1-1 1 0 0,0 1-1 0 0,0 0 1 0 0,0-1-1 0 0,0 1 1 0 0,-1 0-1 0 0,1 0 0 0 0,0 0 1 0 0,-1 1-1 0 0,0-1 1 0 0,1 0-1 0 0,-1 0 1 0 0,0 1-1 0 0,2 4 1 0 0,-3-4-4 0 0,1 1 1 0 0,-1-1 0 0 0,1 1 0 0 0,-1 0-1 0 0,0-1 1 0 0,-1 1 0 0 0,1-1 0 0 0,-1 1-1 0 0,1-1 1 0 0,-1 1 0 0 0,-1 3 0 0 0,-2 3 47 0 0,0-1 1 0 0,-1 0-1 0 0,0 1 1 0 0,0-2-1 0 0,-1 1 1 0 0,0-1 0 0 0,-11 12-1 0 0,9-12-447 0 0,-3 4 769 0 0,-23 19 1 0 0,29-27-1418 0 0,0-1-1 0 0,0 0 1 0 0,0 0-1 0 0,0-1 1 0 0,-6 3-1 0 0,1-2-4906 0 0</inkml:trace>
  <inkml:trace contextRef="#ctx0" brushRef="#br0" timeOffset="1">364 2 14655 0 0,'-3'13'712'0'0,"0"1"0"0"0,-1-1 0 0 0,0-1 0 0 0,-10 19 0 0 0,-28 46 4360 0 0,9-20-3217 0 0,22-38-1317 0 0,-1-1 0 0 0,-1-1 0 0 0,0 0 0 0 0,-24 23 0 0 0,25-30-523 0 0,0-5-828 0 0,7-8 78 0 0,4-5-648 0 0,1 5 468 0 0,0 1 0 0 0,0-1 0 0 0,1 0 0 0 0,-1 1 0 0 0,1-1 0 0 0,-1 0 0 0 0,1 1 0 0 0,1-4 0 0 0,6-14-6303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12263 0 0,'0'0'158'0'0,"1"0"-1"0"0,0 0 0 0 0,0 0 1 0 0,0 0-1 0 0,0 0 0 0 0,-1 0 1 0 0,1 0-1 0 0,0 0 0 0 0,0 0 1 0 0,0 0-1 0 0,0 1 0 0 0,-1-1 1 0 0,1 0-1 0 0,0 1 0 0 0,0-1 0 0 0,-1 0 1 0 0,1 1-1 0 0,0-1 0 0 0,0 1 1 0 0,-1-1-1 0 0,2 2 0 0 0,13 14 3118 0 0,-11-10-3127 0 0,18 23 2715 0 0,0 1-1 0 0,20 41 1 0 0,13 18 22 0 0,-3-24-1124 0 0,-15-26-3895 0 0</inkml:trace>
  <inkml:trace contextRef="#ctx0" brushRef="#br0" timeOffset="1">415 779 15487 0 0,'-3'-7'1376'0'0,"-1"7"-1096"0"0,1 11-280 0 0,-2 1 0 0 0,-2-2 1352 0 0,1 1 216 0 0,-1 5 48 0 0,1 0 8 0 0,-3-3-368 0 0,0 2-72 0 0,2-2-8 0 0,-2-1-8 0 0,-1 1-816 0 0,0-3-168 0 0,-2-2-32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74 6647 0 0,'3'-3'533'0'0,"0"0"0"0"0,0 0 0 0 0,-1-1 0 0 0,4-6 0 0 0,2-3 2754 0 0,-2 7-1776 0 0,-1 1-1 0 0,1-1 1 0 0,0 1-1 0 0,0 0 0 0 0,10-5 3078 0 0,-16 15-4477 0 0,-1 0 0 0 0,1 0-1 0 0,-1 1 1 0 0,1-1 0 0 0,-1 0 0 0 0,-1 0 0 0 0,1 0-1 0 0,-1 0 1 0 0,0 0 0 0 0,0 0 0 0 0,-4 6-1 0 0,-11 21-22 0 0,12-24-54 0 0,1 1 1 0 0,-1-1-1 0 0,0 0 0 0 0,-11 13 0 0 0,-6 2-383 0 0,-40 31 1 0 0,52-47 220 0 0,-1 0 0 0 0,-12 5 0 0 0,-5 3-100 0 0,-2 3 213 0 0,13-9 32 0 0,1 1 1 0 0,-17 13-1 0 0,-3 6 1492 0 0,51-30-1002 0 0,12-2-248 0 0,-1-1-1 0 0,46-13 1 0 0,49-25 2259 0 0,-15 4-951 0 0,-65 25-1268 0 0,100-26-90 0 0,-140 38-746 0 0,3 1-721 0 0,2 0 356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4087 0 0,'0'0'312'0'0,"0"2"-204"0"0,-18 66 8023 0 0,0 2-3039 0 0,-5-2-3544 0 0,8-19-1645 0 0,10-28-5423 0 0,3-12-358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82 3599 0 0,'-13'-14'5919'0'0,"18"19"-3759"0"0,-4-4-1951 0 0,0 0-169 0 0,-1-1-1 0 0,0 0 1 0 0,0 0-1 0 0,0 0 1 0 0,0 0-1 0 0,0 0 1 0 0,0 0-1 0 0,0 0 1 0 0,0 0-1 0 0,0 0 1 0 0,1 0-1 0 0,-1 0 1 0 0,0 0-1 0 0,0 0 1 0 0,0-1-1 0 0,0 1 1 0 0,0 0-1 0 0,0 0 1 0 0,0 0-1 0 0,0 0 1 0 0,0 0-1 0 0,1 0 1 0 0,-1 0-1 0 0,0 0 1 0 0,0 0-1 0 0,0 0 1 0 0,0 0-1 0 0,0 0 1 0 0,0 0-1 0 0,0 0 1 0 0,0 0-1 0 0,0-1 1 0 0,0 1-1 0 0,0 0 1 0 0,0 0-1 0 0,0 0 1 0 0,0 0-1 0 0,0 0 1 0 0,0 0 0 0 0,0 0-1 0 0,0 0 1 0 0,0 0-1 0 0,0-1 1 0 0,0 1-1 0 0,0 0 1 0 0,0 0-1 0 0,0 0 1 0 0,0 0-1 0 0,0 0 1 0 0,0 0-1 0 0,0 0 1 0 0,0 0-1 0 0,0-1 1 0 0,0 1-1 0 0,0 0 1 0 0,0 0-1 0 0,0 0 1 0 0,0 0-1 0 0,0 0 1 0 0,0 0-1 0 0,0 0 1 0 0,0 0-1 0 0,5-2 1259 0 0,-5 1-1258 0 0,0 1 1 0 0,0 0-1 0 0,1-1 0 0 0,-1 1 0 0 0,0 0 1 0 0,1 0-1 0 0,-1-1 0 0 0,0 1 1 0 0,1 0-1 0 0,-1 0 0 0 0,1 0 1 0 0,-1-1-1 0 0,0 1 0 0 0,1 0 1 0 0,-1 0-1 0 0,1 0 0 0 0,-1 0 0 0 0,0 0 1 0 0,1 0-1 0 0,0 0 0 0 0,9-4 395 0 0,-5 0-313 0 0,0 0 0 0 0,0 0-1 0 0,1 0 1 0 0,10-6 0 0 0,-9 7-95 0 0,-2-1-25 0 0,-3 3 14 0 0,0-1 0 0 0,1 1 0 0 0,-1 0 0 0 0,0-1 0 0 0,1 1-1 0 0,-1 0 1 0 0,1 0 0 0 0,-1 1 0 0 0,1-1 0 0 0,-1 1 0 0 0,1-1 0 0 0,0 1 0 0 0,-1 0-1 0 0,4 0 1 0 0,0 0 117 0 0,0 0 0 0 0,0-1 0 0 0,0 0-1 0 0,0 1 1 0 0,0-2 0 0 0,8-2 0 0 0,-8 3 149 0 0,0-1 0 0 0,0 1 0 0 0,0 0 0 0 0,0 0 0 0 0,0 0 0 0 0,9 1 0 0 0,48 4 2966 0 0,-57-5-3118 0 0,5-1 123 0 0,-11 2-249 0 0,0 0-1 0 0,0 0 0 0 0,0 0 1 0 0,0 0-1 0 0,1 0 0 0 0,-1 0 0 0 0,0 0 1 0 0,0 0-1 0 0,0 0 0 0 0,0 0 1 0 0,0 0-1 0 0,0 1 0 0 0,0-1 0 0 0,1 0 1 0 0,-1 0-1 0 0,0 0 0 0 0,0 0 1 0 0,0 0-1 0 0,0 0 0 0 0,0 0 0 0 0,0 0 1 0 0,0 0-1 0 0,0 0 0 0 0,0 0 1 0 0,0 0-1 0 0,1 1 0 0 0,-1-1 0 0 0,0 0 1 0 0,0 0-1 0 0,0 0 0 0 0,0 0 1 0 0,0 0-1 0 0,0 0 0 0 0,0 0 0 0 0,0 1 1 0 0,0-1-1 0 0,0 0 0 0 0,0 0 1 0 0,0 0-1 0 0,0 0 0 0 0,0 0 0 0 0,0 0 1 0 0,0 0-1 0 0,0 1 0 0 0,0-1 1 0 0,0 0-1 0 0,0 0 0 0 0,0 0 0 0 0,0 0 1 0 0,0 0-1 0 0,0 0 0 0 0,0 0 1 0 0,-1 1-1 0 0,1-1 0 0 0,0 0 0 0 0,0 0 1 0 0,0 0-1 0 0,0 0 0 0 0,0 0 1 0 0,0 0-1 0 0,0 0 0 0 0,0 0 0 0 0,0 0 1 0 0,0 0-1 0 0,-1 0 0 0 0,1 0 1 0 0,0 0-1 0 0,0 1 0 0 0,0-1 0 0 0,-1 0 2 0 0,1 1 0 0 0,-1 0 0 0 0,1-1 0 0 0,0 1-1 0 0,-1 0 1 0 0,1 0 0 0 0,0-1 0 0 0,0 1 0 0 0,-1 0 0 0 0,1 0-1 0 0,0-1 1 0 0,0 1 0 0 0,0 0 0 0 0,0 1 0 0 0,0-1-4 0 0,0-1 0 0 0,0 1-1 0 0,0 0 1 0 0,0-1 0 0 0,0 1 0 0 0,0-1 0 0 0,0 1 0 0 0,-1-1 0 0 0,1 1 0 0 0,0 0 0 0 0,0-1 0 0 0,0 1 0 0 0,-1-1 0 0 0,1 1 0 0 0,0-1 0 0 0,-1 1 0 0 0,1-1 0 0 0,0 1 0 0 0,-1-1 0 0 0,1 1 0 0 0,-1-1 0 0 0,1 0 0 0 0,-1 1 0 0 0,1-1 0 0 0,-1 0 0 0 0,0 1 0 0 0,0 0-1 0 0,-1 1 0 0 0,1-1 0 0 0,-1 0 0 0 0,1 1 0 0 0,0-1 0 0 0,-1 1 0 0 0,1 0 0 0 0,0-1 0 0 0,0 1 0 0 0,0 0 0 0 0,0 0 0 0 0,1-1 0 0 0,-2 4 0 0 0,1-3 0 0 0,1 0 0 0 0,-1 0 0 0 0,0 0 0 0 0,0 0 0 0 0,0 0 0 0 0,-1 0 0 0 0,1 0 0 0 0,0 0 0 0 0,-1 0 0 0 0,0 0 0 0 0,-1 1 0 0 0,-16 12-1 0 0,14-11 24 0 0,0 1 0 0 0,-1-1 0 0 0,-8 4 0 0 0,-5 4 60 0 0,17-10-68 0 0,-1 0 1 0 0,0-1 0 0 0,1 1 0 0 0,-1 0 0 0 0,0-1-1 0 0,0 1 1 0 0,0-1 0 0 0,0 0 0 0 0,0 0-1 0 0,-1-1 1 0 0,1 1 0 0 0,-3 0 0 0 0,3-1 30 0 0,0 0 1 0 0,-1 0 0 0 0,1 0-1 0 0,0 1 1 0 0,0-1 0 0 0,0 1-1 0 0,0 0 1 0 0,-5 2 0 0 0,7-3 239 0 0,1 1-262 0 0,0-1 0 0 0,0 0 0 0 0,0 0 0 0 0,0 0 0 0 0,-1 0-1 0 0,1 1 1 0 0,0-1 0 0 0,0 0 0 0 0,0 0 0 0 0,0 0 0 0 0,0 1-1 0 0,0-1 1 0 0,0 0 0 0 0,0 0 0 0 0,-1 0 0 0 0,1 0 0 0 0,0 0-1 0 0,0 1 1 0 0,0-1 0 0 0,0 0 0 0 0,-1 0 0 0 0,1 0 0 0 0,0 0-1 0 0,0 0 1 0 0,0 0 0 0 0,0 0 0 0 0,-1 0 0 0 0,1 1 0 0 0,0-1-1 0 0,0 0 1 0 0,0 0 0 0 0,-1 0 0 0 0,1 0 0 0 0,0 0 0 0 0,0 0 0 0 0,0 0-1 0 0,-1 0 1 0 0,1 0 0 0 0,0 0 0 0 0,0-1 0 0 0,0 1 0 0 0,-1 0-1 0 0,1 0 1 0 0,0 0 0 0 0,-3-1 415 0 0,6 1 36 0 0,8 4 87 0 0,-7-2-417 0 0,0-1 0 0 0,-1 0 0 0 0,1 0 0 0 0,0 0 0 0 0,0 0 0 0 0,-1 0 0 0 0,8-1-1 0 0,-6-1-3 0 0,0-1 0 0 0,0 1-1 0 0,0-1 1 0 0,0-1-1 0 0,9-4 1 0 0,-5 2 71 0 0,0 0 0 0 0,17-6 0 0 0,-9 4-168 0 0,-8 21-202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4319 0 0,'0'0'1115'0'0,"0"1"-774"0"0,4 7 109 0 0,0 0-1 0 0,0 0 0 0 0,0-1 0 0 0,1 0 0 0 0,0 0 1 0 0,1 0-1 0 0,-1-1 0 0 0,1 0 0 0 0,1 0 0 0 0,12 10 1 0 0,-7-7-49 0 0,17 18 0 0 0,-29-26-397 0 0,1-1-1 0 0,0 1 1 0 0,0 0-1 0 0,-1-1 1 0 0,1 1-1 0 0,0-1 1 0 0,-1 1-1 0 0,1 0 1 0 0,-1 0-1 0 0,1-1 1 0 0,-1 1-1 0 0,1 0 1 0 0,-1 0-1 0 0,0 0 1 0 0,1 0-1 0 0,-1-1 1 0 0,0 1-1 0 0,0 0 1 0 0,1 0-1 0 0,-1 1 1 0 0,0 2 6 0 0,8 20 210 0 0,6 39 0 0 0,-13-60-200 0 0,0 2 20 0 0,-1-1 0 0 0,0 1 0 0 0,0 0 0 0 0,0-1 0 0 0,-1 1 0 0 0,1 0-1 0 0,-1-1 1 0 0,0 1 0 0 0,-3 5 0 0 0,-1 4 23 0 0,-2-1 0 0 0,0 1 0 0 0,0-1 0 0 0,-2-1 0 0 0,1 0 0 0 0,-21 22 0 0 0,-6-2 94 0 0,23-22 525 0 0,-16 17 1 0 0,27-26-595 0 0,0-1 0 0 0,1 1 0 0 0,-1-1-1 0 0,1 1 1 0 0,0-1 0 0 0,-1 1 0 0 0,1 0 0 0 0,-1-1 0 0 0,1 1 0 0 0,0 0 0 0 0,0-1 0 0 0,-1 1 0 0 0,1 0 0 0 0,0-1 0 0 0,0 1 0 0 0,0 0 0 0 0,0 0 0 0 0,0-1 0 0 0,0 1 0 0 0,0 0 0 0 0,0-1 0 0 0,0 1 0 0 0,0 0 0 0 0,0 0 0 0 0,0-1 0 0 0,0 1 0 0 0,1 0 0 0 0,-1-1 0 0 0,0 1 0 0 0,0 0 0 0 0,1-1 0 0 0,-1 1 0 0 0,1 0 0 0 0,-1-1 0 0 0,1 1 0 0 0,-1-1 0 0 0,1 1-1 0 0,-1-1 1 0 0,1 1 0 0 0,-1-1 0 0 0,1 1 0 0 0,-1-1 0 0 0,1 1 0 0 0,0-1 0 0 0,-1 0 0 0 0,1 0 0 0 0,1 1 0 0 0,5 2 230 0 0,0 0 0 0 0,0 0 0 0 0,14 3 1 0 0,-9-3 360 0 0,14 6 103 0 0,-10-3-230 0 0,1-1-1 0 0,-1 0 1 0 0,1-1 0 0 0,0-1-1 0 0,29 2 1 0 0,-28-5-205 0 0,-10 1-148 0 0,1-1-1 0 0,0 0 1 0 0,0-1-1 0 0,0 0 1 0 0,0 0 0 0 0,0-1-1 0 0,0 0 1 0 0,8-4 0 0 0,-4 2 85 0 0,0 0 0 0 0,1 1 0 0 0,-1 1 1 0 0,0 0-1 0 0,1 0 0 0 0,22 1 0 0 0,-14 1 164 0 0,-19-1-388 0 0,-1 1-1 0 0,0 0 1 0 0,0-1 0 0 0,1 0-1 0 0,-1 1 1 0 0,0-1 0 0 0,3-2-1 0 0,-4 2-29 0 0,1 0 0 0 0,-1 1 0 0 0,0-1 0 0 0,0 1-1 0 0,0-1 1 0 0,0 1 0 0 0,1-1 0 0 0,-1 1-1 0 0,0 0 1 0 0,1-1 0 0 0,-1 1 0 0 0,0 0 0 0 0,0 0-1 0 0,1 0 1 0 0,-1 0 0 0 0,0 0 0 0 0,1 0-1 0 0,-1 1 1 0 0,0-1 0 0 0,1 0 0 0 0,-1 1-1 0 0,0-1 1 0 0,3 2 0 0 0,-1 0 36 0 0,15 7 311 0 0,-17-9-370 0 0,-1 1-1 0 0,1-1 1 0 0,-1 0 0 0 0,0 0 0 0 0,1 0 0 0 0,-1 0-1 0 0,1 0 1 0 0,-1 0 0 0 0,0 0 0 0 0,1 0 0 0 0,-1 0 0 0 0,1 0-1 0 0,-1 0 1 0 0,1 0 0 0 0,-1 0 0 0 0,0 0 0 0 0,1 0 0 0 0,-1 0-1 0 0,1 0 1 0 0,-1 0 0 0 0,0-1 0 0 0,1 1 0 0 0,-1 0 0 0 0,1 0-1 0 0,-1 0 1 0 0,0-1 0 0 0,1 1 0 0 0,-1 0 0 0 0,0-1 0 0 0,0 1-1 0 0,1 0 1 0 0,-1-1 0 0 0,0 1 0 0 0,1 0 0 0 0,-1-1 0 0 0,0 1-1 0 0,0 0 1 0 0,0-1 0 0 0,0 1 0 0 0,1-1 0 0 0,14 19-261 0 0,-10-14-413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8287 0 0,'0'0'639'0'0,"1"1"-415"0"0,11 30 3951 0 0,-2-17 2273 0 0,5-3-4671 0 0,-13-10-1088 0 0,2 1 170 0 0,5-1-644 0 0,-8-1-81 0 0,3 1 48 0 0,0-1 1 0 0,0 0-1 0 0,0 0 0 0 0,0 0 1 0 0,0-1-1 0 0,0 0 0 0 0,0 0 0 0 0,0 0 1 0 0,0 0-1 0 0,0 0 0 0 0,-1-1 0 0 0,6-2 1 0 0,-3 1-14 0 0,-1 1 0 0 0,1 0 1 0 0,-1 0-1 0 0,10-1 0 0 0,-1-3 15 0 0,-12 5-194 0 0,-1 0 0 0 0,1 1 0 0 0,-1-1 0 0 0,1 0 0 0 0,0 0 0 0 0,-1 1 0 0 0,1 0 0 0 0,0-1 0 0 0,0 1 0 0 0,-1 0 0 0 0,1-1 0 0 0,0 1 0 0 0,0 0 0 0 0,-1 0 0 0 0,1 1 0 0 0,0-1 0 0 0,0 0 0 0 0,-1 1 0 0 0,3 0 0 0 0,13-4-2886 0 0,-18 2 1940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6415 0 0,'1'10'146'0'0,"1"0"0"0"0,-1 0 0 0 0,-1 1 0 0 0,0 11 0 0 0,0 10 1130 0 0,-1-21-533 0 0,0 0 0 0 0,0 0 0 0 0,-4 13 0 0 0,-1 12 798 0 0,-12 80 1619 0 0,4-29-1716 0 0,-14 142 549 0 0,27-227-2235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7687 0 0,'-1'0'17'0'0,"1"0"0"0"0,0 0 0 0 0,0 0 0 0 0,-1 0 0 0 0,1-1 0 0 0,0 1 0 0 0,0 0-1 0 0,-1 0 1 0 0,1 0 0 0 0,0 0 0 0 0,0 0 0 0 0,-1 0 0 0 0,1 0 0 0 0,0 0 0 0 0,0 0-1 0 0,-1 0 1 0 0,1 0 0 0 0,0 0 0 0 0,0 0 0 0 0,-1 1 0 0 0,1-1 0 0 0,0 0 0 0 0,0 0-1 0 0,0 0 1 0 0,-1 0 0 0 0,1 0 0 0 0,0 0 0 0 0,0 1 0 0 0,0-1 0 0 0,-1 0 0 0 0,1 0-1 0 0,0 0 1 0 0,0 1 0 0 0,-7 11 697 0 0,-2 18 1800 0 0,0 70 2972 0 0,5-49-2447 0 0,-11 54 1 0 0,14-100-2908 0 0,-1-1 0 0 0,0 1 0 0 0,0 0-1 0 0,0-1 1 0 0,-1 0 0 0 0,1 1 0 0 0,-5 4 0 0 0,3-3 153 0 0,0-1-1 0 0,1 1 1 0 0,-6 11-1 0 0,-23 51 910 0 0,17-40-901 0 0,7-13-135 0 0,-1-1-1 0 0,-21 25 1 0 0,9-13-55 0 0,14-18-213 0 0,1-2 68 0 0,22-16-12349 0 0,-1-2 5983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36 10879 0 0,'1'-1'839'0'0,"4"-3"-365"0"0,1 0-1 0 0,0 0 1 0 0,0 1 0 0 0,0-1-1 0 0,1 2 1 0 0,-1-1 0 0 0,1 1-1 0 0,9-3 1 0 0,-6 3 449 0 0,1 1 1 0 0,-1 1-1 0 0,0 0 0 0 0,17 1 1 0 0,-25 0-706 0 0,0-1-171 0 0,1 0 1 0 0,-1 0-1 0 0,0 0 0 0 0,0 1 0 0 0,1-1 0 0 0,-1 1 0 0 0,0-1 0 0 0,0 1 1 0 0,0 0-1 0 0,0 0 0 0 0,0 0 0 0 0,0 0 0 0 0,0 0 0 0 0,0 1 0 0 0,0-1 1 0 0,0 1-1 0 0,-1-1 0 0 0,1 1 0 0 0,2 2 0 0 0,-3-2-47 0 0,0-1 0 0 0,-1 1 0 0 0,1 0 0 0 0,0 0 0 0 0,0-1 0 0 0,-1 1 0 0 0,1 0 0 0 0,-1 0 0 0 0,0 0 0 0 0,1 0 0 0 0,-1 0 0 0 0,0 0 0 0 0,0 2 0 0 0,-4 21 0 0 0,2-19 3 0 0,0-1-1 0 0,0 0 1 0 0,-1 0 0 0 0,1 0-1 0 0,-1 0 1 0 0,0 0 0 0 0,-1 0-1 0 0,1-1 1 0 0,-1 1-1 0 0,-7 5 1 0 0,-6 5 109 0 0,-26 17 1 0 0,18-14 169 0 0,-11 10 113 0 0,14-11 272 0 0,-32 21-1 0 0,41-30-144 0 0,1 0 0 0 0,0 1 0 0 0,1 1 0 0 0,0-1 1 0 0,0 2-1 0 0,-15 20 1689 0 0,38-32-1422 0 0,25-4 79 0 0,-25 4-618 0 0,0 0 0 0 0,15-4 0 0 0,89-23 740 0 0,-47 18-987 0 0,-64 9-3 0 0,0 0 0 0 0,1 0 0 0 0,-1 1 0 0 0,9 0 0 0 0,-11 1 0 0 0,0-1 0 0 0,0 0 0 0 0,1 0 0 0 0,-1 0 0 0 0,0 0 0 0 0,0-1 0 0 0,0 1 0 0 0,0-1 0 0 0,0 0 0 0 0,1 0 0 0 0,-2 0 0 0 0,1 0 0 0 0,6-3 0 0 0,-4 1 0 0 0,0 0 0 0 0,1 0 0 0 0,0 1 0 0 0,0 0 0 0 0,0 0 0 0 0,0 1 0 0 0,0-1 0 0 0,10 0 0 0 0,-8 1 0 0 0,1 0 0 0 0,0-1 0 0 0,10-4 0 0 0,-17 5 0 0 0,0 0 0 0 0,0 0 0 0 0,0 0 0 0 0,0-1 0 0 0,0 1 0 0 0,0-1 0 0 0,-1 1 0 0 0,1-1 0 0 0,0 0 0 0 0,1-2 0 0 0,-1 2 0 0 0,-1 0 0 0 0,0 1 0 0 0,1-1 0 0 0,-1 0 0 0 0,1 1 0 0 0,-1 0 0 0 0,1-1 0 0 0,0 1 0 0 0,0 0 0 0 0,-1 0 0 0 0,1 0 0 0 0,4-1 0 0 0,-5 1-125 0 0,-1 1 0 0 0,1 0 0 0 0,0-1 0 0 0,0 1 0 0 0,0-1 0 0 0,0 1 0 0 0,-1-1 0 0 0,1 0-1 0 0,0 1 1 0 0,-1-1 0 0 0,1 0 0 0 0,0 1 0 0 0,-1-1 0 0 0,1 0 0 0 0,-1 0 0 0 0,1 1 0 0 0,-1-1 0 0 0,1 0 0 0 0,0-1 0 0 0,-1 1-259 0 0,0 0 1 0 0,1 0 0 0 0,-1 0-1 0 0,1 0 1 0 0,-1 1 0 0 0,1-1-1 0 0,-1 0 1 0 0,1 0 0 0 0,-1 1-1 0 0,1-1 1 0 0,0 0 0 0 0,-1 1-1 0 0,1-1 1 0 0,0 1 0 0 0,0-1-1 0 0,-1 1 1 0 0,3-2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425 118 13391 0 0,'0'0'1027'0'0,"9"-11"-630"0"0,-8 9-431 0 0,-1 1 47 0 0,0 1 0 0 0,0-1 0 0 0,0 0-1 0 0,0 1 1 0 0,1-1 0 0 0,-1 1 0 0 0,0-1 0 0 0,1 0-1 0 0,-1 1 1 0 0,0-1 0 0 0,1 1 0 0 0,-1-1 0 0 0,1 1 0 0 0,-1-1-1 0 0,1 1 1 0 0,-1-1 0 0 0,1 1 0 0 0,1-2 1081 0 0,-1 3-889 0 0,0-1-1 0 0,0 0 1 0 0,0 1-1 0 0,-1-1 1 0 0,1 1 0 0 0,0-1-1 0 0,0 1 1 0 0,0 0-1 0 0,-1-1 1 0 0,1 1 0 0 0,1 1-1 0 0,1 1 274 0 0,3 2 211 0 0,1 0 76 0 0,0 0 0 0 0,10 13 0 0 0,-15-16-644 0 0,-1 0-1 0 0,1 0 1 0 0,-1 0 0 0 0,1 0-1 0 0,-1 0 1 0 0,0 0 0 0 0,0 1 0 0 0,0-1-1 0 0,0 1 1 0 0,-1-1 0 0 0,1 0 0 0 0,-1 1-1 0 0,1-1 1 0 0,-1 5 0 0 0,1-1 2 0 0,-1 1 0 0 0,1-1 0 0 0,0 1 0 0 0,0-1 0 0 0,4 8 0 0 0,-3 0-76 0 0,-1-4-32 0 0,-1-9-211 0 0,0-11-2508 0 0,4-31-934 0 0,0-24-4560 0 0,-7 19 6603 0 0,-2 18 1667 0 0,5 27 0 0 0,0-1 225 0 0,0 1-1 0 0,0-1 1 0 0,0 0-1 0 0,0 1 1 0 0,0-1-1 0 0,0 0 1 0 0,1 1-1 0 0,-1-1 1 0 0,1 0-1 0 0,-1 1 1 0 0,1-1-1 0 0,0 1 1 0 0,0-2-1 0 0,4-2 504 0 0,-4 4-447 0 0,0-1 0 0 0,1 1-1 0 0,-1-1 1 0 0,1 1 0 0 0,-1 0-1 0 0,1-1 1 0 0,-1 1-1 0 0,1 0 1 0 0,0 0 0 0 0,0 0-1 0 0,0 0 1 0 0,-1 1 0 0 0,1-1-1 0 0,0 0 1 0 0,0 1 0 0 0,0-1-1 0 0,4 1 1 0 0,24-4 1802 0 0,-20 3-1561 0 0,-1 0-1 0 0,1 0 1 0 0,0 1 0 0 0,-1 0-1 0 0,14 2 1 0 0,-22-2-433 0 0,0 0 0 0 0,0 0 0 0 0,0 0 1 0 0,0 1-1 0 0,0-1 0 0 0,0 0 0 0 0,0 0 0 0 0,-1 1 0 0 0,1-1 0 0 0,0 0 0 0 0,0 1 0 0 0,0-1 0 0 0,-1 1 1 0 0,2 0-1 0 0,-1 0-103 0 0,-1 0 1 0 0,0 0 0 0 0,0 0 0 0 0,0 0 0 0 0,0 0-1 0 0,0 0 1 0 0,0 0 0 0 0,0-1 0 0 0,0 1 0 0 0,-1 0-1 0 0,1 0 1 0 0,0 0 0 0 0,0 0 0 0 0,-1 0-1 0 0,1 0 1 0 0,-1 0 0 0 0,-2 5 19 0 0,1 0 1 0 0,-2-1-1 0 0,1 1 1 0 0,-1-1-1 0 0,1 0 0 0 0,-1 0 1 0 0,-1 0-1 0 0,1 0 1 0 0,-1-1-1 0 0,-6 5 0 0 0,3-2-232 0 0,-1-1 0 0 0,0 0-1 0 0,0-1 1 0 0,0 0-1 0 0,-14 5 1 0 0,21-10 53 0 0,1 1-1 0 0,0-1 1 0 0,0 0-1 0 0,-1 1 1 0 0,1-1-1 0 0,0 0 1 0 0,0 0-1 0 0,-1 0 1 0 0,1 0-1 0 0,-2 0 1 0 0,0 0-607 0 0,16-14-2233 0 0,-10 11 2767 0 0,-2 3 126 0 0,-1-1 1 0 0,1 0-1 0 0,-1 1 1 0 0,1-1 0 0 0,0 1-1 0 0,-1-1 1 0 0,1 1-1 0 0,0 0 1 0 0,-1-1-1 0 0,1 1 1 0 0,0-1-1 0 0,-1 1 1 0 0,1 0 0 0 0,0 0-1 0 0,0-1 1 0 0,-1 1-1 0 0,1 0 1 0 0,0 0-1 0 0,0 0 1 0 0,-1 0-1 0 0,1 0 1 0 0,1 0-1 0 0,1 0 122 0 0,-4 0-78 0 0,24 7 308 0 0,-22-7-722 0 0,0 6-2107 0 0,-1-3 2351 0 0,0 1 1 0 0,0 0-1 0 0,-1-1 1 0 0,1 1-1 0 0,-1 0 1 0 0,1-1-1 0 0,-1 1 1 0 0,-1-1-1 0 0,1 0 0 0 0,0 1 1 0 0,-1-1-1 0 0,1 0 1 0 0,-4 5-1 0 0,-4 4 172 0 0,0-1-1 0 0,-14 15 0 0 0,5-6-55 0 0,3-6 261 0 0,0 0-1 0 0,0-1 1 0 0,-1-1-1 0 0,-1-1 0 0 0,-17 10 1 0 0,-3 2 425 0 0,-294 177 6993 0 0,284-170-4277 0 0,47-31-3300 0 0,0 1 0 0 0,0 0 0 0 0,-1 0 0 0 0,1 0 0 0 0,0 0 0 0 0,0-1 0 0 0,0 1 0 0 0,0 0 0 0 0,-1 0 0 0 0,1-1-1 0 0,0 1 1 0 0,0 0 0 0 0,0 0 0 0 0,0-1 0 0 0,0 1 0 0 0,0 0 0 0 0,0 0 0 0 0,0-1 0 0 0,-1 1 0 0 0,1 0 0 0 0,0-1 0 0 0,0 1 0 0 0,0 0 0 0 0,0 0 0 0 0,0-1 0 0 0,1 1 0 0 0,-1-2-14 0 0,0 1 1 0 0,1 0-1 0 0,0 0 1 0 0,-1 0 0 0 0,1-1-1 0 0,0 1 1 0 0,-1 0-1 0 0,1 0 1 0 0,0 0-1 0 0,0 0 1 0 0,0 0 0 0 0,0 1-1 0 0,0-1 1 0 0,0 0-1 0 0,2-1 1 0 0,21-11 207 0 0,-12 7-115 0 0,37-21-82 0 0,2 2-1 0 0,0 2 1 0 0,1 3-1 0 0,69-17 1 0 0,136-32-41 0 0,-153 39 0 0 0,-93 27 0 0 0,-1 0 0 0 0,13-6 0 0 0,-15 5 0 0 0,1 0 0 0 0,-1 1 0 0 0,15-3 0 0 0,-20 6-97 0 0,-7 1-858 0 0,0 0 506 0 0,0 0 1 0 0,-1 0-1 0 0,1 0 1 0 0,0 1-1 0 0,0 0 1 0 0,1 0-1 0 0,-6 3 1 0 0,-9 4-2168 0 0,-20 12-6438 0 0,18-10 1900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6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 2303 0 0,'-1'0'44'0'0,"1"-1"0"0"0,0 1 0 0 0,0 0 0 0 0,-1 0 0 0 0,1-1 0 0 0,0 1 0 0 0,0 0 0 0 0,-1 0 0 0 0,1-1 0 0 0,0 1 0 0 0,-1 0 0 0 0,1 0 0 0 0,0 0 0 0 0,-1 0 0 0 0,1-1 0 0 0,-1 1 0 0 0,1 0 0 0 0,0 0 0 0 0,-1 0 0 0 0,1 0 0 0 0,0 0-1 0 0,-1 0 1 0 0,1 0 0 0 0,-1 0 0 0 0,1 0 0 0 0,0 0 0 0 0,-1 0 0 0 0,1 0 0 0 0,0 1 0 0 0,-1-1 0 0 0,1 0 0 0 0,0 0 0 0 0,-1 0 0 0 0,1 0 0 0 0,0 0 0 0 0,-1 1 0 0 0,1-1 0 0 0,0 0 0 0 0,-1 1 0 0 0,-1 12 2037 0 0,2-7-1594 0 0,-4 6 828 0 0,3-10-918 0 0,1 0 1 0 0,-1 1-1 0 0,0-1 0 0 0,1 1 0 0 0,-1-1 1 0 0,1 1-1 0 0,0-1 0 0 0,0 4 1 0 0,2 33 3796 0 0,-1-11-2615 0 0,1 1 0 0 0,8 33 1 0 0,-6-50-1266 0 0,-4-12-309 0 0,0 0 0 0 0,0 0 0 0 0,0 0 0 0 0,0 0 0 0 0,0 0 0 0 0,0-1 0 0 0,0 1 0 0 0,0 0 1 0 0,0 0-1 0 0,0 0 0 0 0,0 0 0 0 0,0 0 0 0 0,0 0 0 0 0,1 0 0 0 0,-1-1 0 0 0,0 1 0 0 0,0 0 0 0 0,0 0 0 0 0,0 0 1 0 0,0 0-1 0 0,0 0 0 0 0,0 0 0 0 0,0 0 0 0 0,1 0 0 0 0,-1 0 0 0 0,0 0 0 0 0,0 0 0 0 0,0 0 0 0 0,0 0 1 0 0,0 0-1 0 0,0 0 0 0 0,1 0 0 0 0,-1 0 0 0 0,0 0 0 0 0,0 0 0 0 0,0 0 0 0 0,0 0 0 0 0,0 0 0 0 0,1 0 0 0 0,-1 0 1 0 0,0 0-1 0 0,0 0 0 0 0,0 0 0 0 0,0 0 0 0 0,0 0 0 0 0,0 0 0 0 0,1 0 0 0 0,-1 0 0 0 0,0 0 0 0 0,0 0 1 0 0,0 0-1 0 0,0 0 0 0 0,0 1 0 0 0,0-1 0 0 0,0 0 0 0 0,0 0 0 0 0,0 0 0 0 0,1 0 0 0 0,-1 0 0 0 0,0 0 0 0 0,0 0 1 0 0,0 1-1 0 0,0-1 0 0 0,0 0 0 0 0,0-1 9 0 0,1 0 0 0 0,-1 1 0 0 0,1-1 0 0 0,-1 0 0 0 0,1 1 0 0 0,-1-1 0 0 0,1 0 0 0 0,-1 1 0 0 0,1-1 0 0 0,0 1 0 0 0,0-1 0 0 0,-1 1 0 0 0,2-2 0 0 0,-1 2-9 0 0,0-1-1 0 0,0 1 0 0 0,0-1 1 0 0,0 0-1 0 0,0 1 1 0 0,0-1-1 0 0,0 0 0 0 0,0 0 1 0 0,-1 0-1 0 0,1 0 0 0 0,0 0 1 0 0,0-1-1 0 0,11-21 0 0 0,5-10-485 0 0,-6 7-1216 0 0,14-27-1 0 0,-25 52 1568 0 0,1-1 0 0 0,0 1 0 0 0,0-1 0 0 0,0 1 0 0 0,0-1 0 0 0,0 1 0 0 0,0-1 0 0 0,0 1 0 0 0,0 0 0 0 0,1 0 0 0 0,-1 0 0 0 0,0 0 0 0 0,1 0 0 0 0,-1 0 0 0 0,1 0 0 0 0,-1 0 0 0 0,1 0 0 0 0,2 0 0 0 0,-3 1 176 0 0,-1 0-27 0 0,0 0 0 0 0,0 0 0 0 0,1 0 0 0 0,-1 0 0 0 0,0 0-1 0 0,0 0 1 0 0,0 0 0 0 0,1 0 0 0 0,-1 0 0 0 0,0 0 0 0 0,0 0-1 0 0,0 1 1 0 0,1-1 0 0 0,-1 0 0 0 0,0 0 0 0 0,0 0 0 0 0,0 0 0 0 0,0 0-1 0 0,0 1 1 0 0,0-1 0 0 0,1 0 0 0 0,-1 0 0 0 0,0 0 0 0 0,0 1-1 0 0,0-1 1 0 0,0 0 0 0 0,0 0 0 0 0,0 0 0 0 0,0 1 0 0 0,0-1 0 0 0,0 0-1 0 0,0 0 1 0 0,0 0 0 0 0,0 1 0 0 0,0-1 0 0 0,0 0 0 0 0,2 12 806 0 0,-2-11-698 0 0,0 2 75 0 0,0-1 0 0 0,0 0 0 0 0,0 1 0 0 0,0-1 0 0 0,-1 0 0 0 0,1 1 0 0 0,-1-1 0 0 0,0 3 0 0 0,-2 10 909 0 0,3-14-706 0 0,-6 15 461 0 0,2-4-584 0 0,-3-1 45 0 0,2 1 0 0 0,-10 23 0 0 0,11-23-92 0 0,0 0 0 0 0,-1-1-1 0 0,-10 15 1 0 0,10-16 393 0 0,8-11 87 0 0,13-17-315 0 0,-10 11-369 0 0,0-1 1 0 0,0 1-1 0 0,1 0 1 0 0,0 1-1 0 0,1-1 0 0 0,10-5 1 0 0,3-2 198 0 0,28-12 0 0 0,-38 21-142 0 0,0 2 0 0 0,0 0 0 0 0,1 0 0 0 0,-1 1 0 0 0,16-1 0 0 0,-21 2-2 0 0,-5 1-55 0 0,1 0-1 0 0,-1 0 1 0 0,1 0-1 0 0,-1 0 0 0 0,1 0 1 0 0,0 0-1 0 0,-1 0 1 0 0,1 1-1 0 0,-1-1 0 0 0,1 1 1 0 0,-1-1-1 0 0,1 1 0 0 0,-1-1 1 0 0,0 1-1 0 0,1 0 1 0 0,-1 0-1 0 0,0 0 0 0 0,3 1 1 0 0,-3-1 730 0 0,-1 2-525 0 0,1 1-167 0 0,0 1-1 0 0,-1-1 1 0 0,1 1 0 0 0,-1 0-1 0 0,-1-1 1 0 0,1 1-1 0 0,0-1 1 0 0,-1 1 0 0 0,0 0-1 0 0,0-1 1 0 0,-1 0 0 0 0,1 1-1 0 0,-1-1 1 0 0,0 0 0 0 0,0 1-1 0 0,0-1 1 0 0,0-1-1 0 0,-5 7 1 0 0,-7 9 141 0 0,-5 8 185 0 0,-43 48 0 0 0,47-60-403 0 0,-3 5 25 0 0,-2-1-1 0 0,-1-1 1 0 0,0 0-1 0 0,-44 26 1 0 0,62-42-26 0 0,-1 0 0 0 0,1-1-1 0 0,-1 1 1 0 0,0-1 0 0 0,0 0 0 0 0,0 0 0 0 0,1 0 0 0 0,-1-1 0 0 0,0 1 0 0 0,0-1 0 0 0,0 0 0 0 0,0 0 0 0 0,0 0 0 0 0,0-1-1 0 0,-6-1 1 0 0,9 2-7 0 0,0-1 0 0 0,0 0 0 0 0,0 1 0 0 0,0-1 0 0 0,0 0 0 0 0,1 0 0 0 0,-1 1 0 0 0,0-1 0 0 0,1 0 0 0 0,-1 0 0 0 0,0 0 0 0 0,1 0 0 0 0,-1 0 0 0 0,1 0 0 0 0,-1 0 0 0 0,1 0 0 0 0,0 0 0 0 0,-1 0 0 0 0,1 0 0 0 0,0 0 0 0 0,0 0 0 0 0,0-2-1 0 0,-1-22-434 0 0,2 20 367 0 0,0 0-1 0 0,0 1 1 0 0,0-1-1 0 0,1 0 1 0 0,-1 1-1 0 0,1-1 0 0 0,0 1 1 0 0,0 0-1 0 0,1 0 1 0 0,0 0-1 0 0,-1 0 1 0 0,1 0-1 0 0,0 0 0 0 0,1 1 1 0 0,-1-1-1 0 0,1 1 1 0 0,0 0-1 0 0,-1 0 1 0 0,9-4-1 0 0,-3 2 96 0 0,0 0-1 0 0,0 1 1 0 0,0 0-1 0 0,0 1 1 0 0,1 0 0 0 0,0 0-1 0 0,-1 1 1 0 0,17-1-1 0 0,-19 2 102 0 0,0 1-1 0 0,0 0 1 0 0,0 1-1 0 0,0-1 1 0 0,0 1-1 0 0,0 1 0 0 0,13 4 1 0 0,-6-1 458 0 0,0 2 1 0 0,21 13-1 0 0,-24-14-199 0 0,-1 0 0 0 0,1-1 0 0 0,1 0 0 0 0,-1-1 0 0 0,1 0 0 0 0,19 4 0 0 0,-30-8-370 0 0,0 0 0 0 0,0 0 0 0 0,1 0 0 0 0,-1 0 0 0 0,0 0 0 0 0,0 0 0 0 0,0 0 0 0 0,0 0 0 0 0,0 0 0 0 0,0 0 0 0 0,0-1 0 0 0,0 1 0 0 0,0 0 0 0 0,0-1 0 0 0,0 1 0 0 0,0-1 0 0 0,0 1 0 0 0,0-1 0 0 0,0 0 0 0 0,1 0 0 0 0,0-1 0 0 0,0 0 0 0 0,-1 0 0 0 0,1-1 0 0 0,0 1 1 0 0,-1-1-1 0 0,2-2 0 0 0,-3 3-1 0 0,2-1 1 0 0,-1 1-1 0 0,0 0 0 0 0,0 0 0 0 0,1 0 0 0 0,-1 0 1 0 0,1 0-1 0 0,3-3 0 0 0,22-12-2597 0 0,10-7-6188 0 0,-23 12-433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19951 0 0,'-11'25'942'0'0,"2"0"0"0"0,-11 40-1 0 0,14-41-353 0 0,1 0 0 0 0,1 0 0 0 0,1 0-1 0 0,1 1 1 0 0,1-1 0 0 0,1 1-1 0 0,2-1 1 0 0,0 0 0 0 0,1 1-1 0 0,2-1 1 0 0,0 0 0 0 0,2-1-1 0 0,0 0 1 0 0,2 0 0 0 0,0 0-1 0 0,15 23 1 0 0,-18-36-842 0 0,-2-2-531 0 0,0-1 0 0 0,1 0 0 0 0,10 13 1 0 0,-10-18-3619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53 384 6191 0 0,'-21'-22'366'0'0,"17"19"651"0"0,0 0 0 0 0,1-1 0 0 0,-1 0 0 0 0,1 0-1 0 0,0 0 1 0 0,-4-6 0 0 0,7 9-682 0 0,-1-1 0 0 0,0 0 1 0 0,1 0-1 0 0,-1 0 0 0 0,1 0 0 0 0,0 0 0 0 0,-1 1 0 0 0,1-1 1 0 0,0 0-1 0 0,0 0 0 0 0,0 0 0 0 0,1 0 0 0 0,-1 0 0 0 0,0 0 0 0 0,1 0 1 0 0,-1 0-1 0 0,1 0 0 0 0,0 1 0 0 0,0-1 0 0 0,-1 0 0 0 0,3-1 1 0 0,-2 0-190 0 0,0 0 0 0 0,1 1 0 0 0,0-1 0 0 0,-1 1 1 0 0,1-1-1 0 0,0 1 0 0 0,0 0 0 0 0,0 0 1 0 0,1 0-1 0 0,-1 0 0 0 0,0 0 0 0 0,1 0 0 0 0,-1 1 1 0 0,1-1-1 0 0,0 1 0 0 0,0 0 0 0 0,-1 0 0 0 0,1 0 1 0 0,0 0-1 0 0,0 0 0 0 0,0 0 0 0 0,0 1 1 0 0,4-1-1 0 0,4 0 52 0 0,0 0 0 0 0,0 1 0 0 0,0 0 0 0 0,1 1 1 0 0,-1 0-1 0 0,0 1 0 0 0,19 5 0 0 0,-29-7-178 0 0,0 0 1 0 0,-1 0-1 0 0,1 1 0 0 0,0-1 1 0 0,0 0-1 0 0,-1 1 0 0 0,1-1 1 0 0,0 0-1 0 0,-1 1 0 0 0,1-1 1 0 0,0 1-1 0 0,-1-1 0 0 0,1 1 0 0 0,-1 0 1 0 0,1-1-1 0 0,-1 1 0 0 0,1-1 1 0 0,-1 1-1 0 0,1 0 0 0 0,-1-1 1 0 0,0 1-1 0 0,1 0 0 0 0,-1 0 1 0 0,0 0-1 0 0,1 2 12 0 0,-1 0 1 0 0,0-1-1 0 0,0 1 1 0 0,0-1-1 0 0,-1 1 1 0 0,0 3-1 0 0,1-6-34 0 0,-3 16 247 0 0,-2 0-1 0 0,0 0 1 0 0,-11 25-1 0 0,-27 43 371 0 0,30-61-492 0 0,-15 25-36 0 0,16-27-62 0 0,0-1 1 0 0,-8 23-1 0 0,20-43-24 0 0,0 0 0 0 0,0 0 0 0 0,0 0 0 0 0,0 0 0 0 0,0 0 0 0 0,1 0 0 0 0,-1 0 0 0 0,0-1 0 0 0,0 1 0 0 0,0 0 0 0 0,0 0 0 0 0,0 0 0 0 0,1 0 0 0 0,-1 0 0 0 0,0 0 0 0 0,0 0 0 0 0,0 0 0 0 0,0 0 0 0 0,1 0 0 0 0,-1 0 0 0 0,0 0 0 0 0,0 0 0 0 0,0 0 0 0 0,0 1 0 0 0,1-1 0 0 0,-1 0-1 0 0,0 0 1 0 0,0 0 0 0 0,0 0 0 0 0,0 0 0 0 0,0 0 0 0 0,1 0 0 0 0,-1 0 0 0 0,0 0 0 0 0,0 1 0 0 0,0-1 0 0 0,0 0 0 0 0,0 0 0 0 0,0 0 0 0 0,0 0 0 0 0,0 0 0 0 0,1 1 0 0 0,-1-1 0 0 0,0 0 0 0 0,0 0 0 0 0,0 0 0 0 0,0 0 0 0 0,0 1 0 0 0,0-1 0 0 0,0 0 0 0 0,0 0 0 0 0,0 0 0 0 0,0 0 0 0 0,0 1 0 0 0,0-1 0 0 0,0 0 0 0 0,0 0 0 0 0,0 0 0 0 0,0 0 1 0 0,6-4-6 0 0,-1-1 1 0 0,1 0-1 0 0,-1 0 1 0 0,0-1-1 0 0,0 0 0 0 0,4-7 1 0 0,6-7-85 0 0,246-320-6601 0 0,-255 332 6285 0 0,17-23-360 0 0,-1 0 0 0 0,-2-2 1 0 0,23-47-1 0 0,-43 78 828 0 0,1 0 107 0 0,1 0 0 0 0,-2-1 0 0 0,1 1 0 0 0,0-1-1 0 0,0 1 1 0 0,-1-1 0 0 0,1 1 0 0 0,-1-1 0 0 0,0 1 0 0 0,1-1 0 0 0,-2-4 2953 0 0,-5 11-364 0 0,5-4-2703 0 0,1 0 0 0 0,-1 1-1 0 0,1-1 1 0 0,-1 0 0 0 0,1 0-1 0 0,0 0 1 0 0,-1 1 0 0 0,1-1-1 0 0,0 0 1 0 0,-1 0 0 0 0,1 1 0 0 0,0-1-1 0 0,-1 0 1 0 0,1 1 0 0 0,0-1-1 0 0,-1 1 1 0 0,1-1 0 0 0,0 0-1 0 0,0 1 1 0 0,0-1 0 0 0,-1 1-1 0 0,1-1 1 0 0,0 0 0 0 0,0 1 0 0 0,0-1-1 0 0,0 1 1 0 0,0-1 0 0 0,0 1-1 0 0,0-1 1 0 0,0 1 0 0 0,0-1-1 0 0,0 1 1 0 0,0 0 0 0 0,1 7 86 0 0,0 0 0 0 0,1-1 1 0 0,0 1-1 0 0,0 0 1 0 0,1 0-1 0 0,3 7 0 0 0,1 3 55 0 0,9 24 216 0 0,-1-1-81 0 0,-1 0 0 0 0,-2 1 0 0 0,11 64-1 0 0,-20-75-173 0 0,-1 0 0 0 0,-1-1 0 0 0,-1 1 0 0 0,-2 0 0 0 0,-1 0-1 0 0,-1-1 1 0 0,-13 43 0 0 0,8-43-93 0 0,-24 52 0 0 0,27-69-51 0 0,-1 0 1 0 0,-1 0-1 0 0,0-1 1 0 0,-1 0-1 0 0,0-1 1 0 0,-12 12-1 0 0,19-21-15 0 0,-1 1 0 0 0,-1 0 0 0 0,1-1 0 0 0,0 0 0 0 0,-1 1 0 0 0,1-1 0 0 0,-8 2 0 0 0,10-3 0 0 0,-1-1 0 0 0,1 1 0 0 0,-1-1 0 0 0,1 0 0 0 0,0 0 0 0 0,-1 0 0 0 0,1 1 0 0 0,-1-2 0 0 0,1 1 0 0 0,-1 0 0 0 0,1 0 0 0 0,-1 0 0 0 0,1-1 0 0 0,0 1 0 0 0,-1 0 0 0 0,1-1 0 0 0,-1 1 0 0 0,1-1 0 0 0,0 0 0 0 0,0 0 0 0 0,-1 1 0 0 0,1-1 0 0 0,0 0 0 0 0,0 0 0 0 0,-2-2 0 0 0,-1-2 0 0 0,0-1 0 0 0,1 1 0 0 0,0-1 0 0 0,0 1 0 0 0,0-1 0 0 0,0 0 0 0 0,1 0 0 0 0,0 0 0 0 0,1-1 0 0 0,-1 1 0 0 0,1 0 0 0 0,0-1 0 0 0,1 1 0 0 0,0-12 0 0 0,0-2 0 0 0,2 0 0 0 0,0 0 0 0 0,8-29 0 0 0,-7 38-18 0 0,0 0 0 0 0,1 1-1 0 0,1-1 1 0 0,0 1 0 0 0,11-18 0 0 0,39-45-334 0 0,-27 38 69 0 0,2 0-1891 0 0,-13 16-1947 0 0,-1-1-3310 0 0,-4 3 829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1 372 5959 0 0,'14'35'458'0'0,"-14"-34"-441"0"0,0 0 1 0 0,1-1 0 0 0,0 1 0 0 0,-1 0-1 0 0,1-1 1 0 0,-1 1 0 0 0,1-1-1 0 0,0 1 1 0 0,-1-1 0 0 0,1 0 0 0 0,0 1-1 0 0,-1-1 1 0 0,1 0 0 0 0,0 1-1 0 0,0-1 1 0 0,-1 0 0 0 0,1 0-1 0 0,0 1 1 0 0,0-1 0 0 0,0 0 0 0 0,-1 0-1 0 0,1 0 1 0 0,1 0 0 0 0,18-3 438 0 0,-15 2-323 0 0,63-7 3727 0 0,-37 6-1554 0 0,32-8 0 0 0,225-66 5022 0 0,7-2-3488 0 0,-195 55-2721 0 0,168-30 646 0 0,168 13-356 0 0,57-7-6 0 0,-477 45-1404 0 0,322-55-659 0 0,-299 47-1246 0 0,-25 5-6239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8031 0 0,'0'0'618'0'0,"-2"0"-288"0"0,-14 9 8400 0 0,23 9-6072 0 0,29 121-1886 0 0,-34-126-1432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6391 0 0,'0'0'1140'0'0,"4"8"412"0"0,-3-8-1513 0 0,1 1-1 0 0,-1 0 0 0 0,1-1 1 0 0,-1 1-1 0 0,1-1 0 0 0,0 1 1 0 0,-1-1-1 0 0,1 0 1 0 0,-1 0-1 0 0,1 0 0 0 0,0 1 1 0 0,-1-2-1 0 0,1 1 0 0 0,0 0 1 0 0,-1 0-1 0 0,1 0 0 0 0,-1-1 1 0 0,1 1-1 0 0,-1-1 0 0 0,2 0 1 0 0,4-2 210 0 0,0-1 1 0 0,-1 0-1 0 0,8-6 1 0 0,5-2-10 0 0,13-7-967 0 0,48-38 0 0 0,-69 49 705 0 0,-13 12 299 0 0,-14 14 168 0 0,15-17-459 0 0,-8 10 126 0 0,1 1-192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37 158 2159 0 0,'-9'3'78'0'0,"6"-2"-37"0"0,1-1 1 0 0,0 1-1 0 0,0 0 1 0 0,0 0-1 0 0,-1 0 1 0 0,1 0-1 0 0,-3 3 1 0 0,4-4 133 0 0,1 1 0 0 0,-1-1 0 0 0,1 1 1 0 0,-1-1-1 0 0,1 1 0 0 0,-1 0 0 0 0,1-1 0 0 0,0 1 0 0 0,-1 0 1 0 0,1-1-1 0 0,0 1 0 0 0,0 0 0 0 0,-1-1 0 0 0,1 1 0 0 0,0 0 1 0 0,0 0-1 0 0,0-1 0 0 0,0 1 0 0 0,0 0 0 0 0,0 0 1 0 0,0-1-1 0 0,0 1 0 0 0,0 0 0 0 0,0 0 0 0 0,0-1 0 0 0,1 1 1 0 0,-1 0-1 0 0,0-1 0 0 0,1 1 0 0 0,-1 0 0 0 0,0-1 0 0 0,1 2 1 0 0,14 18 2889 0 0,107 97 5166 0 0,-106-102-7598 0 0,0 0-372 0 0,0 0 76 0 0,0 0 0 0 0,1-2-1 0 0,21 14 1 0 0,-22-20-450 0 0,-14-6-472 0 0,-3-16-5210 0 0,-1 10 5111 0 0,-1 0 0 0 0,0 0 0 0 0,-1 1-1 0 0,1-1 1 0 0,-1 1 0 0 0,0 0 0 0 0,0 0 0 0 0,0 0 0 0 0,0 0 0 0 0,-10-5 0 0 0,9 6 709 0 0,0-1 1 0 0,1 1 0 0 0,0-1 0 0 0,-1 1-1 0 0,1-1 1 0 0,1 0 0 0 0,-1-1-1 0 0,1 1 1 0 0,-1-1 0 0 0,-3-7-1 0 0,6 9 244 0 0,0 0 0 0 0,1 0 0 0 0,-1 0 0 0 0,1 0 0 0 0,0 0-1 0 0,0 0 1 0 0,0 0 0 0 0,0 0 0 0 0,0 0 0 0 0,1 0 0 0 0,-1 0 0 0 0,1 0-1 0 0,0 0 1 0 0,0 1 0 0 0,0-1 0 0 0,0 0 0 0 0,2-4 0 0 0,4-5 1250 0 0,0 0-1 0 0,13-15 1 0 0,-13 19-1231 0 0,11-17 1027 0 0,2 0-1 0 0,1 2 1 0 0,1 0-1 0 0,1 1 1 0 0,0 2-1 0 0,43-29 0 0 0,-62 47-1230 0 0,0 0-1 0 0,0 0 0 0 0,0 0 0 0 0,1 0 1 0 0,-1 1-1 0 0,0-1 0 0 0,1 1 0 0 0,-1 0 0 0 0,7 0 1 0 0,-9 1-93 0 0,-1 0 0 0 0,0 0 0 0 0,0 0 0 0 0,1 0-1 0 0,-1 0 1 0 0,0 1 0 0 0,0-1 0 0 0,1 0 0 0 0,-1 1 0 0 0,0-1 0 0 0,0 1 0 0 0,0-1 0 0 0,1 1 0 0 0,-1 0 0 0 0,0-1 0 0 0,0 1 0 0 0,0 0 0 0 0,0 0 0 0 0,0 0 0 0 0,-1-1 0 0 0,1 1 0 0 0,0 0 0 0 0,0 0 0 0 0,-1 0 0 0 0,1 1 0 0 0,0-1 0 0 0,-1 0 0 0 0,1 0 0 0 0,-1 0 0 0 0,1 0 0 0 0,-1 1 0 0 0,0-1 0 0 0,1 0 0 0 0,-1 0 0 0 0,0 1 0 0 0,0-1 0 0 0,0 2 0 0 0,0 1-371 0 0,1 1 1 0 0,-1-1 0 0 0,0 1 0 0 0,-1-1-1 0 0,1 1 1 0 0,-1-1 0 0 0,0 1 0 0 0,0-1-1 0 0,0 0 1 0 0,-3 6 0 0 0,-4 3-1136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14599 0 0,'17'8'1123'0'0,"-4"1"-736"0"0,23 31 1102 0 0,-33-38-1128 0 0,-1 0-1 0 0,8 4 0 0 0,-8-4 640 0 0,0-3-822 0 0,0-1-171 0 0,0 0 1 0 0,1 0-1 0 0,-1 1 1 0 0,0-1 0 0 0,-1 0-1 0 0,1-1 1 0 0,0 1 0 0 0,-1 0-1 0 0,1 0 1 0 0,-1-1 0 0 0,0 1-1 0 0,1-1 1 0 0,-1 1 0 0 0,0-1-1 0 0,0-5 1 0 0,2-4 24 0 0,-1 0-1 0 0,0-19 1 0 0,1-3 13 0 0,-2 24-45 0 0,0 1 0 0 0,1 0 0 0 0,4-16 0 0 0,-5 22 0 0 0,1-1 0 0 0,-1 1 0 0 0,1 0 0 0 0,0 0 0 0 0,0-1 0 0 0,0 1 0 0 0,0 0 0 0 0,1 0 0 0 0,-1 1 0 0 0,4-4 0 0 0,-3 4 0 0 0,0-1 0 0 0,-1 1 0 0 0,1 0 0 0 0,0 0 0 0 0,0 0 0 0 0,1 1 0 0 0,-1-1 0 0 0,0 1 0 0 0,0 0 0 0 0,4-2 0 0 0,10 2 0 0 0,12 5 0 0 0,-14 0 0 0 0,-11-2 73 0 0,-1 1-1 0 0,0-1 1 0 0,0 0-1 0 0,0 1 1 0 0,0 0-1 0 0,0-1 1 0 0,0 1-1 0 0,-1 1 0 0 0,1-1 1 0 0,1 4-1 0 0,1-1 18 0 0,-4-4-35 0 0,0 0 1 0 0,0-1 0 0 0,-1 1-1 0 0,1 0 1 0 0,0 0 0 0 0,-1 0-1 0 0,0 0 1 0 0,1 0 0 0 0,-1 0-1 0 0,0 0 1 0 0,0 0-1 0 0,0 0 1 0 0,0 0 0 0 0,0 0-1 0 0,-1 0 1 0 0,1 0 0 0 0,-1 0-1 0 0,0 3 1 0 0,-2 5 205 0 0,2-3-104 0 0,-1 0 0 0 0,0-1 0 0 0,0 1 0 0 0,-1-1-1 0 0,0 0 1 0 0,0 1 0 0 0,0-1 0 0 0,-1 0 0 0 0,-8 9-1 0 0,-5 5 263 0 0,-25 22-1 0 0,28-29-236 0 0,4-3-54 0 0,-1 0 0 0 0,1-1 1 0 0,-2 0-1 0 0,1 0 0 0 0,-2-2 0 0 0,1 1 0 0 0,-14 5 0 0 0,25-13-125 0 0,0 0-1 0 0,1 1 1 0 0,-1-1-1 0 0,0 0 0 0 0,0 1 1 0 0,0-1-1 0 0,1 0 0 0 0,-1 0 1 0 0,0 0-1 0 0,0 0 0 0 0,0 0 1 0 0,-1 0-1 0 0,1 0-57 0 0,1 0 1 0 0,-1 0-1 0 0,1-1 0 0 0,0 1 0 0 0,-1 0 1 0 0,1 0-1 0 0,0-1 0 0 0,-1 1 0 0 0,1 0 1 0 0,-1-1-1 0 0,1 1 0 0 0,0 0 0 0 0,0-1 1 0 0,-1 1-1 0 0,1-1 0 0 0,0 1 0 0 0,0-1 1 0 0,-1 1-1 0 0,1 0 0 0 0,0-1 0 0 0,0 1 1 0 0,0-1-1 0 0,0 0 0 0 0,0-13-5757 0 0,6-3-2270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3655 0 0,'0'-1'339'0'0,"-1"-1"0"0"0,0 1-1 0 0,1 0 1 0 0,0-1-1 0 0,-1 1 1 0 0,1 0-1 0 0,0-1 1 0 0,-1 1 0 0 0,1-1-1 0 0,0 1 1 0 0,0-1-1 0 0,0 1 1 0 0,0-1-1 0 0,0 1 1 0 0,1 0-1 0 0,-1-1 1 0 0,0 1 0 0 0,1-1-1 0 0,-1 1 1 0 0,1 0-1 0 0,-1-1 1 0 0,1 1-1 0 0,0 0 1 0 0,0 0 0 0 0,0-2-1 0 0,4-4 1087 0 0,0 0 0 0 0,10-11 0 0 0,-13 16-1128 0 0,8-8 1234 0 0,1 0 1 0 0,19-13 0 0 0,-21 16-446 0 0,-8 6-359 0 0,3 13-1078 0 0,0 0-5775 0 0,-4-2-1164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2 123 2383 0 0,'0'19'239'0'0,"-1"3"826"0"0,2 5 6991 0 0,0-28-7360 0 0,4-2-338 0 0,-1 0 0 0 0,1-1 0 0 0,-1 0 0 0 0,0 0-1 0 0,0 0 1 0 0,0 0 0 0 0,-1-1 0 0 0,1 0 0 0 0,-1 1-1 0 0,0-1 1 0 0,3-7 0 0 0,-1 2 11 0 0,1 1 0 0 0,8-11 1 0 0,-4 9-171 0 0,-1 1 0 0 0,1 1 0 0 0,1-1 1 0 0,0 2-1 0 0,0-1 0 0 0,13-6 1 0 0,-18 12-48 0 0,-1 0 0 0 0,1 0 0 0 0,-1 1 1 0 0,1 0-1 0 0,0 0 0 0 0,0 0 0 0 0,0 0 0 0 0,0 1 1 0 0,0 0-1 0 0,0 1 0 0 0,1-1 0 0 0,-1 1 1 0 0,0 0-1 0 0,0 1 0 0 0,12 2 0 0 0,-16-2-114 0 0,0-1 1 0 0,-1 1-1 0 0,1 0 0 0 0,0 0 0 0 0,-1 0 0 0 0,1 0 0 0 0,-1 0 1 0 0,0 1-1 0 0,1-1 0 0 0,-1 0 0 0 0,0 1 0 0 0,0-1 1 0 0,1 1-1 0 0,-1-1 0 0 0,0 1 0 0 0,-1 0 0 0 0,1-1 0 0 0,0 1 1 0 0,0 0-1 0 0,-1 0 0 0 0,1 2 0 0 0,1 3 95 0 0,-1 0 0 0 0,0 0 0 0 0,0 0-1 0 0,-1 8 1 0 0,0-13-290 0 0,1 0 1 0 0,-2 0-1 0 0,1 0 0 0 0,0 0 0 0 0,0 0 1 0 0,-1-1-1 0 0,1 1 0 0 0,-1 0 1 0 0,1 0-1 0 0,-1 0 0 0 0,0-1 0 0 0,0 1 1 0 0,0 0-1 0 0,0-1 0 0 0,0 1 0 0 0,0 0 1 0 0,0-1-1 0 0,-3 3 0 0 0,3-3-29 0 0,-1 0-1 0 0,1 0 1 0 0,-1-1-1 0 0,1 1 1 0 0,-1 0-1 0 0,0-1 1 0 0,1 1 0 0 0,-1-1-1 0 0,0 0 1 0 0,0 1-1 0 0,1-1 1 0 0,-1 0-1 0 0,0 0 1 0 0,1 0-1 0 0,-1 0 1 0 0,0-1 0 0 0,0 1-1 0 0,1 0 1 0 0,-1-1-1 0 0,0 1 1 0 0,-1-2-1 0 0,-36-15-6100 0 0,-16-17 1279 0 0,35 20 3402 0 0,10 7 1161 0 0,-21-11 87 0 0,30 18 761 0 0,-1 2-35 0 0,0 1 1 0 0,1 0-1 0 0,-1-1 0 0 0,1 1 0 0 0,0 0 1 0 0,-1 0-1 0 0,1 0 0 0 0,0 0 0 0 0,1 0 1 0 0,-1 0-1 0 0,0 0 0 0 0,1 0 1 0 0,0 0-1 0 0,0 0 0 0 0,0 0 0 0 0,0 0 1 0 0,0 0-1 0 0,0 1 0 0 0,2 2 0 0 0,1 10 1024 0 0,1 0 1 0 0,7 20-1 0 0,-8-29-1146 0 0,25 65 1806 0 0,-24-64-1973 0 0,0 0 1 0 0,1 0 0 0 0,0 0-1 0 0,0-1 1 0 0,1 0 0 0 0,9 10-1 0 0,-2-5-79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14111 0 0,'0'-2'1083'0'0,"1"-6"-623"0"0,-1 6-265 0 0,0 0 0 0 0,1-1 0 0 0,-1 1 0 0 0,1 0 0 0 0,-1 0 0 0 0,1 0 0 0 0,-1 0 0 0 0,1 0 0 0 0,0 0 0 0 0,0 0 0 0 0,0 0 0 0 0,0 0 1 0 0,3-3-1 0 0,-1 2 86 0 0,4-5 632 0 0,1 0 0 0 0,0 0 0 0 0,0 0 0 0 0,0 1 0 0 0,1 1 0 0 0,0-1 0 0 0,18-8 0 0 0,-6 6-682 0 0,1 1 0 0 0,1 1 1 0 0,36-6-1 0 0,-32 9-407 0 0,-12 2-2086 0 0,0-1-5461 0 0,-6 2 492 0 0</inkml:trace>
  <inkml:trace contextRef="#ctx0" brushRef="#br0" timeOffset="1">198 1 2991 0 0,'-5'57'2276'0'0,"6"-31"-415"0"0,1 1 0 0 0,8 35 0 0 0,17 53 1493 0 0,-22-99-3288 0 0,-2-2 94 0 0,1 0 0 0 0,10 22 1 0 0,1-12-4254 0 0,-6-15-478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4199 0 0,'0'0'326'0'0,"15"-7"172"0"0,-12 7-436 0 0,-1 0-1 0 0,1 0 1 0 0,-1 0-1 0 0,1 0 0 0 0,0 0 1 0 0,-1 0-1 0 0,1 1 1 0 0,-1-1-1 0 0,1 1 0 0 0,-1-1 1 0 0,1 1-1 0 0,-1 0 1 0 0,0 0-1 0 0,1 0 0 0 0,-1 1 1 0 0,0-1-1 0 0,0 1 1 0 0,0-1-1 0 0,0 1 0 0 0,0-1 1 0 0,0 1-1 0 0,0 0 1 0 0,0 0-1 0 0,1 3 0 0 0,5 5 361 0 0,-1 0 0 0 0,0 1 0 0 0,9 18 0 0 0,50 119 3758 0 0,12-6 114 0 0,-60-115-3108 0 0,1-1 1 0 0,44 47-1 0 0,-57-67-1008 0 0,0-1-1 0 0,0 0 1 0 0,1 0-1 0 0,0 0 0 0 0,0-1 1 0 0,12 6-1 0 0,-14-8-141 0 0,0 0-1 0 0,0-1 1 0 0,0 1-1 0 0,0-1 1 0 0,0 0-1 0 0,0 0 0 0 0,1-1 1 0 0,-1 1-1 0 0,0-1 1 0 0,11-2-1 0 0,-15 2-112 0 0,-23-11-8347 0 0,8 5 7197 0 0,-1 1-1 0 0,-19-5 0 0 0,9 3 1172 0 0,-27-6 104 0 0,-28-10 336 0 0,72 20-231 0 0,-1 0 0 0 0,1-1 0 0 0,1 0 0 0 0,-1 0 0 0 0,0-1 0 0 0,1 0 0 0 0,-7-6 0 0 0,12 9-4 0 0,0 0 0 0 0,0 0 0 0 0,1 0 0 0 0,-1 0 0 0 0,0 0-1 0 0,1 0 1 0 0,0 0 0 0 0,-1 0 0 0 0,1-1 0 0 0,0 1 0 0 0,0-1 0 0 0,0 1-1 0 0,0-1 1 0 0,1 1 0 0 0,-1-1 0 0 0,1 1 0 0 0,0-1 0 0 0,-1 1 0 0 0,1-1-1 0 0,0 0 1 0 0,1 1 0 0 0,-1-1 0 0 0,0 1 0 0 0,1-1 0 0 0,-1 1 0 0 0,1-1-1 0 0,0 1 1 0 0,0-1 0 0 0,0 1 0 0 0,0-1 0 0 0,0 1 0 0 0,2-3 0 0 0,5-6 302 0 0,0 0 1 0 0,0 1-1 0 0,1-1 1 0 0,19-15-1 0 0,-20 18-79 0 0,23-25 780 0 0,-25 25-725 0 0,1 0 1 0 0,0 1 0 0 0,0 0 0 0 0,1 0-1 0 0,10-7 1 0 0,-16 13-33 0 0,-1 2-19 0 0,1 3-180 0 0,0 0 0 0 0,1 0 0 0 0,-2 0 0 0 0,1 0 0 0 0,0 0 1 0 0,-1 1-1 0 0,0-1 0 0 0,0 0 0 0 0,0 1 0 0 0,0-1 0 0 0,0 6 0 0 0,-1 10 590 0 0,-1 23 1 0 0,0-34-689 0 0,0 26 94 0 0,-2 0 0 0 0,-2 0 1 0 0,-1-1-1 0 0,-17 55 0 0 0,8-39-333 0 0,9-30-36 0 0,-10 25-1 0 0,15-42-70 0 0,-10-10-1284 0 0,10 4 1328 0 0,0 0-1 0 0,0 1 0 0 0,0-1 1 0 0,1 0-1 0 0,-1 0 1 0 0,1 0-1 0 0,0-4 1 0 0,-2-10-1269 0 0,-1 0-3159 0 0,0-30 0 0 0,2 22-1311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4031 0 0,'-1'-3'46'0'0,"1"0"-1"0"0,0-1 0 0 0,0 1 0 0 0,1 0 0 0 0,-1 0 0 0 0,1-1 1 0 0,-1 1-1 0 0,1 0 0 0 0,0 0 0 0 0,2-5 0 0 0,19-32 1221 0 0,-13 24 98 0 0,6-8 865 0 0,1 0 0 0 0,1 0 0 0 0,32-33 0 0 0,-46 53-2046 0 0,1 1 0 0 0,-1 1 1 0 0,1-1-1 0 0,0 0 0 0 0,-1 1 0 0 0,1 0 1 0 0,1 0-1 0 0,-1 0 0 0 0,0 0 0 0 0,0 1 1 0 0,6-2-1 0 0,-8 2-79 0 0,1 1 0 0 0,-1-1 0 0 0,1 1-1 0 0,-1 0 1 0 0,1 0 0 0 0,-1 0 0 0 0,1 0 0 0 0,-1 0 0 0 0,1 0 0 0 0,-1 1 0 0 0,1-1 0 0 0,-1 1 0 0 0,1 0 0 0 0,-1-1 0 0 0,0 1 0 0 0,1 0 0 0 0,-1 1-1 0 0,0-1 1 0 0,0 0 0 0 0,0 1 0 0 0,2 1 0 0 0,7 7 472 0 0,-8-8-417 0 0,0 1 0 0 0,-1-1 0 0 0,1 1 0 0 0,0 0 0 0 0,-1 0 0 0 0,0 0 0 0 0,0 0 0 0 0,0 1 0 0 0,0-1 0 0 0,0 0 0 0 0,2 7 0 0 0,7 16 911 0 0,-9-22-874 0 0,1 1 1 0 0,-1 0-1 0 0,0 0 0 0 0,-1 1 1 0 0,2 5-1 0 0,0 22 542 0 0,-3-23-454 0 0,0-1 1 0 0,1 0-1 0 0,2 10 1 0 0,2 3 140 0 0,-1 1 0 0 0,-2 0 0 0 0,0 0 1 0 0,-2 0-1 0 0,0 0 0 0 0,-7 43 0 0 0,4-50-403 0 0,-1-1 0 0 0,0 1 0 0 0,-2-1 0 0 0,-8 18-1 0 0,11-29-193 0 0,1 0-1 0 0,-1 0 1 0 0,0 0-1 0 0,0-1 1 0 0,0 1-1 0 0,-1-1 1 0 0,1 1 0 0 0,-1-1-1 0 0,0 0 1 0 0,-6 3-1 0 0,9-5 8 0 0,0-1 0 0 0,0 1 0 0 0,0-1 0 0 0,0 1 0 0 0,-1-1 0 0 0,1 0 0 0 0,0 0 1 0 0,0 0-1 0 0,0 1 0 0 0,-1-1 0 0 0,1 0 0 0 0,0 0 0 0 0,0 0 0 0 0,0-1 0 0 0,-1 1 0 0 0,1 0 0 0 0,0 0 0 0 0,0-1 0 0 0,0 1 0 0 0,0-1 0 0 0,0 1 0 0 0,0-1 0 0 0,0 1 0 0 0,0-1 0 0 0,0 0 0 0 0,-2 0 1 0 0,0-2-575 0 0,-1 0 0 0 0,1 0 0 0 0,-1 0 0 0 0,-4-7 0 0 0,6 8 281 0 0,0-1 0 0 0,0 0 0 0 0,1 0 0 0 0,-1 0 0 0 0,0 0 0 0 0,1 0 0 0 0,0 0 0 0 0,0 0-1 0 0,0 0 1 0 0,0-1 0 0 0,0 1 0 0 0,1 0 0 0 0,-1-1 0 0 0,1 1 0 0 0,0-1 0 0 0,0-3 0 0 0,1 5 375 0 0,-1-1-1 0 0,1 1 1 0 0,-1 0 0 0 0,1 0 0 0 0,0 0-1 0 0,0 0 1 0 0,0 0 0 0 0,0 0 0 0 0,0 1 0 0 0,0-1-1 0 0,1 0 1 0 0,-1 0 0 0 0,1 1 0 0 0,-1-1-1 0 0,1 1 1 0 0,-1-1 0 0 0,1 1 0 0 0,0 0-1 0 0,0 0 1 0 0,0 0 0 0 0,0-1 0 0 0,0 2 0 0 0,0-1-1 0 0,0 0 1 0 0,0 0 0 0 0,2 0 0 0 0,8-1 917 0 0,0-1-1 0 0,0 2 1 0 0,0 0 0 0 0,1 0 0 0 0,15 2 0 0 0,64 10 4131 0 0,-49-5-2660 0 0,-2-1-839 0 0,4 2 152 0 0,1-2 0 0 0,0-2 0 0 0,57-4 0 0 0,-95 0-1506 0 0,1 0 0 0 0,-1-1 0 0 0,0 1 0 0 0,1-2 0 0 0,-1 1-1 0 0,0-1 1 0 0,8-4 0 0 0,-9 2-8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2321 255 11023 0 0,'0'0'1134'0'0,"-1"-1"-1166"0"0,-32-24 278 0 0,3 3 2352 0 0,12 8-1288 0 0,0 0 0 0 0,-1 2 0 0 0,0 0-1 0 0,-36-15 1 0 0,-88-26 1995 0 0,83 34-2515 0 0,-1 2 1 0 0,-106-14-1 0 0,124 27-417 0 0,0 1-1 0 0,1 3 1 0 0,-1 1 0 0 0,-82 13 0 0 0,54 0 19 0 0,1 3 0 0 0,0 3 0 0 0,-131 57 0 0 0,-101 48 2 0 0,53-25 753 0 0,221-87-1125 0 0,0 2 0 0 0,1 1 0 0 0,1 1 1 0 0,1 0-1 0 0,0 3 0 0 0,1 0 0 0 0,2 1 0 0 0,0 1 0 0 0,1 1 1 0 0,1 1-1 0 0,1 1 0 0 0,-21 37 0 0 0,-13 38-22 0 0,30-55 0 0 0,16-32 0 0 0,2 0 0 0 0,0 1 0 0 0,1-1 0 0 0,0 1 0 0 0,1 0 0 0 0,0 0 0 0 0,1 0 0 0 0,1 0 0 0 0,0 0 0 0 0,1 1 0 0 0,1-1 0 0 0,0 0 0 0 0,1 0 0 0 0,0 0 0 0 0,5 17 0 0 0,4 13 0 0 0,-7-21 0 0 0,2 1 0 0 0,1-1 0 0 0,13 30 0 0 0,49 79 0 0 0,-52-104 0 0 0,1 0 0 0 0,31 36 0 0 0,-46-61 3 0 0,32 38 64 0 0,3-1-1 0 0,59 49 1 0 0,-36-46-43 0 0,2-2 0 0 0,75 35 1 0 0,65 39 11 0 0,136 75-36 0 0,-274-159 0 0 0,2-3 0 0 0,136 38 0 0 0,323 32-743 0 0,159-55 1343 0 0,-423-32-457 0 0,-170-9-143 0 0,95-10 0 0 0,-22 3 0 0 0,17-2 0 0 0,225-42 0 0 0,-378 46 0 0 0,265-23 0 0 0,-243 24 0 0 0,180-15 0 0 0,-182 11 0 0 0,0-3 0 0 0,78-24 0 0 0,23-9 0 0 0,117-21 0 0 0,-227 53 0 0 0,-3-1 0 0 0,0-1 0 0 0,-1-2 0 0 0,-1-1 0 0 0,64-39 0 0 0,-47 20 0 0 0,-1-3 0 0 0,58-54 0 0 0,-79 63 0 0 0,0-2 0 0 0,32-42 0 0 0,-47 52 0 0 0,-2-1 0 0 0,0 0 0 0 0,-1-1 0 0 0,-1 0 0 0 0,10-30 0 0 0,-8 15 0 0 0,-2 0 0 0 0,-1-1 0 0 0,-2 0 0 0 0,-2-1 0 0 0,2-59 0 0 0,-9 79 0 0 0,0 1 0 0 0,-1-1 0 0 0,0 0 0 0 0,-2 1 0 0 0,-9-31 0 0 0,8 35 0 0 0,-1 1 0 0 0,0 0 0 0 0,-1 0 0 0 0,0 1 0 0 0,-1 0 0 0 0,0 0 0 0 0,-1 1 0 0 0,-14-14 0 0 0,9 11 0 0 0,-1 1 0 0 0,0 0 0 0 0,-1 1 0 0 0,0 0 0 0 0,-1 2 0 0 0,-34-17 0 0 0,30 17 0 0 0,-29-18 0 0 0,31 17 0 0 0,-38-18 0 0 0,4 7 0 0 0,-60-21 0 0 0,20 21 0 0 0,0 3 0 0 0,-2 4 0 0 0,-159-3 0 0 0,-288 32 0 0 0,268 5 0 0 0,-133 7 0 0 0,294-25 0 0 0,-181-20 0 0 0,-138-55 0 0 0,-60-7 0 0 0,438 75-743 0 0,-70-8-7542 0 0,34 7-1911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1302 316 7423 0 0,'-106'-95'575'0'0,"81"68"-398"0"0,25 27-174 0 0,-1-1-1 0 0,1 0 1 0 0,0 0 0 0 0,-1 1 0 0 0,1-1-1 0 0,0 0 1 0 0,-1 0 0 0 0,1 0 0 0 0,0 1 0 0 0,0-1-1 0 0,0 0 1 0 0,0 0 0 0 0,0-1 0 0 0,-3-12 9 0 0,0 10 170 0 0,1 0 0 0 0,-1 0 0 0 0,0 0 1 0 0,-1 1-1 0 0,1-1 0 0 0,-1 1 0 0 0,1-1 0 0 0,-1 1 0 0 0,0 0 0 0 0,0 1 0 0 0,-8-5 1 0 0,-26-11 3172 0 0,15 10-2219 0 0,-4 1-221 0 0,0 1-1 0 0,-1 1 0 0 0,0 1 0 0 0,0 1 1 0 0,-35 2-1 0 0,41 1-513 0 0,-3 0-233 0 0,1 1 0 0 0,0 1 0 0 0,0 1 0 0 0,0 1 0 0 0,0 2 0 0 0,0 0 0 0 0,1 1 0 0 0,0 2 0 0 0,1 0 0 0 0,0 1 0 0 0,0 1 0 0 0,1 2 0 0 0,1 0 0 0 0,0 1 0 0 0,0 1 0 0 0,-23 23 0 0 0,-21 31 1380 0 0,-81 112 1 0 0,99-120-797 0 0,15-25-333 0 0,18-21-232 0 0,-14 19-1 0 0,14-14-47 0 0,0 0 0 0 0,1 1 0 0 0,-13 32 0 0 0,-5 36 492 0 0,28-78-549 0 0,0-1 0 0 0,0 1 0 0 0,1 0 0 0 0,0 0 0 0 0,1 0 0 0 0,2 16 0 0 0,-2-22-40 0 0,1 1-1 0 0,0-1 0 0 0,0 0 0 0 0,0 0 0 0 0,0 0 0 0 0,1 0 0 0 0,0 0 0 0 0,0 0 1 0 0,0 0-1 0 0,1 0 0 0 0,-1-1 0 0 0,1 1 0 0 0,0-1 0 0 0,1 0 0 0 0,-1 0 0 0 0,1 0 1 0 0,0 0-1 0 0,0-1 0 0 0,4 4 0 0 0,13 6 145 0 0,0 0 1 0 0,0-2-1 0 0,1 0 0 0 0,1-1 1 0 0,-1-2-1 0 0,45 11 0 0 0,-18-9 9 0 0,1-2-1 0 0,65 1 1 0 0,-9-4-187 0 0,217 4-8 0 0,333-8 0 0 0,-498 2 0 0 0,155-5 0 0 0,-4-26 0 0 0,16-7 0 0 0,-259 32 0 0 0,358-29 0 0 0,-327 18 0 0 0,177-48 0 0 0,-49-2 0 0 0,-125 42 0 0 0,-72 17 0 0 0,1-2 0 0 0,-1 0 0 0 0,32-14 0 0 0,-45 14 0 0 0,-5 4 0 0 0,0-1 0 0 0,-1-1 0 0 0,0 0 0 0 0,0 0 0 0 0,15-12 0 0 0,-20 13 0 0 0,1 0 0 0 0,-1-1 0 0 0,0 1 0 0 0,0-1 0 0 0,0 0 0 0 0,-1 0 0 0 0,1 0 0 0 0,-1 0 0 0 0,-1-1 0 0 0,1 1 0 0 0,-1-1 0 0 0,3-8 0 0 0,-5 13 0 0 0,0-1 0 0 0,0 0 0 0 0,0 1 0 0 0,-1-1 0 0 0,1 1 0 0 0,0-1 0 0 0,-1 1 0 0 0,1-1 0 0 0,-1 0 0 0 0,1 1 0 0 0,-1 0 0 0 0,0-1 0 0 0,0 1 0 0 0,0-1 0 0 0,1 1 0 0 0,-1 0 0 0 0,0 0 0 0 0,-1-1 0 0 0,1 1 0 0 0,0 0 0 0 0,-2-1 0 0 0,-3-3 0 0 0,-1 0 0 0 0,-12-7 0 0 0,16 10 0 0 0,-5-2 0 0 0,-1 0 0 0 0,1 0 0 0 0,-13-2 0 0 0,-12-6 0 0 0,2-2 0 0 0,-163-80 0 0 0,-116-89 0 0 0,228 133 0 0 0,-101-59 0 0 0,134 84 0 0 0,-98-37 0 0 0,58 35 0 0 0,0 4 0 0 0,-2 4 0 0 0,0 4 0 0 0,-1 4 0 0 0,0 5 0 0 0,-95 4 0 0 0,68 9-363 0 0,-161 30 1 0 0,162-19-1801 0 0,39-8-5809 0 0,15-3-1464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4459 1 10879 0 0,'-1'1'49'0'0,"-1"0"-1"0"0,1 0 1 0 0,-1 0 0 0 0,0 0-1 0 0,1 0 1 0 0,-1 0-1 0 0,0 0 1 0 0,0 0-1 0 0,1-1 1 0 0,-1 1-1 0 0,0-1 1 0 0,0 1 0 0 0,0-1-1 0 0,0 0 1 0 0,0 0-1 0 0,0 0 1 0 0,0 0-1 0 0,0 0 1 0 0,0 0-1 0 0,1 0 1 0 0,-1-1-1 0 0,0 1 1 0 0,0 0 0 0 0,-3-2-1 0 0,-3 0-90 0 0,-8-1 225 0 0,-1 1 0 0 0,1 1 1 0 0,-1 0-1 0 0,-25 3 0 0 0,-67 13 2781 0 0,93-12-2526 0 0,-32 5 681 0 0,0 1 1 0 0,0 3 0 0 0,-47 18-1 0 0,-474 236 1880 0 0,289-128-2540 0 0,-154 86-248 0 0,-398 298 80 0 0,558-325 138 0 0,-17 12 527 0 0,201-149-647 0 0,-366 250 1342 0 0,379-256-1355 0 0,-93 48-1 0 0,12-21-12 0 0,-15-9-1933 0 0,159-68 580 0 0,0-1 0 0 0,-16 3-1 0 0,-10-4-5836 0 0,12-4-568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6415 0 0,'-13'62'3198'0'0,"-7"128"-1"0"0,8 268 6959 0 0,13-427-9039 0 0,7 39 0 0 0,-5-56-730 0 0,0 1 0 0 0,1 0-1 0 0,1-1 1 0 0,10 23 0 0 0,-14-34-315 0 0,1 1 0 0 0,0-1 0 0 0,0 0 0 0 0,0 0 1 0 0,0-1-1 0 0,1 1 0 0 0,-1 0 0 0 0,1-1 0 0 0,0 1 0 0 0,-1-1 1 0 0,1 0-1 0 0,0 0 0 0 0,0 0 0 0 0,7 3 0 0 0,-5-4-7 0 0,0 1-1 0 0,0-1 0 0 0,0 0 0 0 0,0 0 1 0 0,1 0-1 0 0,-1-1 0 0 0,0 0 0 0 0,0 0 1 0 0,7-1-1 0 0,7-2 65 0 0,0-1 0 0 0,0-1-1 0 0,-1-1 1 0 0,25-11 0 0 0,6-4 265 0 0,84-52-1 0 0,38-42 208 0 0,8-20-823 0 0,-146 110-736 0 0,46-34-6206 0 0,8-1-2512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8299 0 12959 0 0,'-12'6'266'0'0,"7"-3"-159"0"0,-1-1 1 0 0,0 0-1 0 0,0 0 0 0 0,1 0 0 0 0,-1 0 1 0 0,0-1-1 0 0,0 0 0 0 0,0 0 1 0 0,-10-1-1 0 0,-25 1-162 0 0,0 1-1 0 0,-77 14 1 0 0,-79 31 629 0 0,-134 44 2671 0 0,-193 51 850 0 0,-167 55-741 0 0,-40 12-1915 0 0,-439 60-427 0 0,350-87-611 0 0,602-129-347 0 0,-279 68 59 0 0,57-6 91 0 0,404-105-192 0 0,-559 159 64 0 0,9 39 515 0 0,10 35 405 0 0,30-12-3646 0 0,542-229 2465 0 0,-22 8-2504 0 0,9-5-3183 0 0,3-2-2287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75 816 6647 0 0,'-11'-8'750'0'0,"10"7"-744"0"0,-1 0-1 0 0,1 0 1 0 0,0 0-1 0 0,0 1 0 0 0,0-1 1 0 0,-1 0-1 0 0,1-1 0 0 0,0 1 1 0 0,0 0-1 0 0,0 0 1 0 0,0 0-1 0 0,0-2 0 0 0,-6-13 601 0 0,1 0 0 0 0,1 0-1 0 0,1-1 1 0 0,-5-31 0 0 0,6 32-504 0 0,-3-29-21 0 0,1-1 1 0 0,2 1-1 0 0,2-1 1 0 0,2 0-1 0 0,2 1 1 0 0,3 0-1 0 0,1-1 1 0 0,2 2-1 0 0,16-49 1 0 0,-22 84-28 0 0,1 0 0 0 0,-1 1 0 0 0,1-1 0 0 0,1 1 0 0 0,0 0 0 0 0,0 1 0 0 0,8-10 0 0 0,0-2 258 0 0,-11 15-216 0 0,1 0-1 0 0,0 0 1 0 0,0 0 0 0 0,0 1-1 0 0,0-1 1 0 0,1 1-1 0 0,5-5 1 0 0,7-3 248 0 0,-9 6-98 0 0,0 1 0 0 0,0-1-1 0 0,11-4 1 0 0,-15 9-155 0 0,0 0 0 0 0,-1-1 0 0 0,1 1 0 0 0,0 0 0 0 0,0 1 0 0 0,0-1 0 0 0,0 0 0 0 0,0 1 1 0 0,-1 0-1 0 0,1-1 0 0 0,0 1 0 0 0,0 0 0 0 0,-1 0 0 0 0,5 3 0 0 0,-6-3-34 0 0,1 0 0 0 0,-1 0 0 0 0,0-1 0 0 0,0 1 0 0 0,0 0 0 0 0,0 0 0 0 0,-1 0 0 0 0,1 0 0 0 0,0 0 0 0 0,0 1 0 0 0,-1-1 1 0 0,1 0-1 0 0,1 2 0 0 0,0 3 106 0 0,7 9 343 0 0,0-1 0 0 0,10 30 1 0 0,-10-20 1 0 0,-2-1 1 0 0,8 50-1 0 0,-2 132 789 0 0,-13-201-1280 0 0,0 50 307 0 0,-7 62 0 0 0,4-89-276 0 0,-1 0-1 0 0,-1 0 1 0 0,-1 0 0 0 0,-2 0-1 0 0,0-1 1 0 0,-15 28 0 0 0,21-50-19 0 0,-1 1 0 0 0,0-1 0 0 0,0 0 0 0 0,0 0 1 0 0,-1 0-1 0 0,1-1 0 0 0,-1 1 0 0 0,0-1 0 0 0,0 0 1 0 0,0 0-1 0 0,-1 0 0 0 0,1 0 0 0 0,-1-1 0 0 0,1 0 1 0 0,-1 0-1 0 0,0 0 0 0 0,0 0 0 0 0,0-1 0 0 0,0 0 1 0 0,0 0-1 0 0,0 0 0 0 0,0-1 0 0 0,0 1 0 0 0,0-1 1 0 0,-1-1-1 0 0,1 1 0 0 0,0-1 0 0 0,0 1 1 0 0,0-2-1 0 0,0 1 0 0 0,-10-4 0 0 0,9 2 53 0 0,0 0-1 0 0,0 0 0 0 0,0-1 1 0 0,1 0-1 0 0,-1 0 1 0 0,1 0-1 0 0,0-1 1 0 0,0 0-1 0 0,0 0 1 0 0,-7-10-1 0 0,10 11-19 0 0,0 1-1 0 0,0-1 1 0 0,1 1-1 0 0,-1-1 1 0 0,1 0-1 0 0,0 0 1 0 0,0 0-1 0 0,0 0 1 0 0,0 0-1 0 0,1 0 1 0 0,-1 0-1 0 0,1 0 1 0 0,0 0-1 0 0,0 0 1 0 0,1 0-1 0 0,-1 1 1 0 0,1-1 0 0 0,0 0-1 0 0,0 0 1 0 0,2-4-1 0 0,0 0 75 0 0,0 0-1 0 0,1 0 1 0 0,1 0 0 0 0,-1 1-1 0 0,1 0 1 0 0,0-1-1 0 0,1 2 1 0 0,0-1-1 0 0,11-10 1 0 0,4-3 167 0 0,14-11 157 0 0,-8 10-526 0 0,30-30 1 0 0,-23 18-2564 0 0,-26 23-3423 0 0,-2-2-1855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13247 0 0,'-33'32'1094'0'0,"-34"42"0"0"0,52-55-678 0 0,1 1 1 0 0,1 0 0 0 0,1 0-1 0 0,-10 25 1 0 0,-13 38 1914 0 0,4 1 0 0 0,-26 115 0 0 0,52-175-1620 0 0,1-1 0 0 0,-1 32 0 0 0,5-45-435 0 0,0 1 1 0 0,0-1-1 0 0,1 1 0 0 0,1-1 1 0 0,0 0-1 0 0,0 0 1 0 0,7 18-1 0 0,-8-25-209 0 0,0-1 0 0 0,1 1 1 0 0,0 0-1 0 0,-1 0 0 0 0,1-1 0 0 0,0 0 0 0 0,0 1 1 0 0,0-1-1 0 0,0 0 0 0 0,1 0 0 0 0,-1 0 0 0 0,1 0 1 0 0,-1 0-1 0 0,1 0 0 0 0,3 1 0 0 0,-1-1 0 0 0,0 0 0 0 0,0-1 1 0 0,0 1-1 0 0,1-1 0 0 0,-1 0 0 0 0,0-1 1 0 0,1 1-1 0 0,5-1 0 0 0,6-1 65 0 0,-1-1 1 0 0,0 0 0 0 0,0-2-1 0 0,29-8 1 0 0,-7-2 44 0 0,-1-2 1 0 0,0-1 0 0 0,39-26 0 0 0,97-76-96 0 0,-34 9-3337 0 0,-48 39-2278 0 0,48-36-4423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3887 0 0,'0'0'892'0'0,"1"0"-356"0"0,8 0 170 0 0,-1-1-1 0 0,0-1 1 0 0,0 0-1 0 0,0 0 0 0 0,9-3 1 0 0,22-6 680 0 0,39-2 2097 0 0,87-3-1 0 0,80 10-745 0 0,-155 5-2071 0 0,84-6 786 0 0,293-50 1 0 0,-385 44-1083 0 0,37-7 76 0 0,209-43 292 0 0,-211 41-652 0 0,-7 4 298 0 0,128-4 0 0 0,-181 18-109 0 0,-30 1-68 0 0,0 1 0 0 0,29 3 0 0 0,172 31 719 0 0,-129-16-8870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0 477 7423 0 0,'3'-11'159'0'0,"1"1"-1"0"0,0-1 1 0 0,1 1-1 0 0,11-19 0 0 0,0 2 821 0 0,16-40 0 0 0,-19 39 397 0 0,28-47 0 0 0,-32 61-950 0 0,1 0 0 0 0,0 1 1 0 0,1 0-1 0 0,0 0 0 0 0,1 1 1 0 0,0 1-1 0 0,1 0 1 0 0,19-12-1 0 0,3 3 1545 0 0,45-37-1 0 0,-68 49-1101 0 0,-11 17-827 0 0,-2-1-881 0 0,-2 0-4162 0 0,-5 2-1766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407 315 2039 0 0,'4'-9'733'0'0,"0"-1"-1"0"0,-1 1 0 0 0,0 0 0 0 0,0-1 0 0 0,2-19 0 0 0,2-10 610 0 0,-3 26-625 0 0,-1-1 1 0 0,-1 1-1 0 0,-1-1 0 0 0,1-13 1 0 0,-2 20-408 0 0,0 1 0 0 0,-1-1-1 0 0,0 1 1 0 0,0 0 0 0 0,0 0 0 0 0,0-1 0 0 0,-1 1 0 0 0,0 0 0 0 0,-1 0 0 0 0,-5-10 0 0 0,6 13-246 0 0,0 0 0 0 0,0 0 1 0 0,0 0-1 0 0,-1 1 0 0 0,1-1 0 0 0,-1 1 1 0 0,0-1-1 0 0,0 1 0 0 0,0 0 0 0 0,0 0 1 0 0,0 0-1 0 0,0 1 0 0 0,-1-1 0 0 0,1 1 0 0 0,0 0 1 0 0,-1 0-1 0 0,1 0 0 0 0,-1 0 0 0 0,0 0 1 0 0,1 1-1 0 0,-1 0 0 0 0,1-1 0 0 0,-1 1 1 0 0,0 1-1 0 0,1-1 0 0 0,-1 0 0 0 0,-5 2 1 0 0,1 0 66 0 0,0 1 1 0 0,1 0 0 0 0,-1 0-1 0 0,1 0 1 0 0,-1 1 0 0 0,1 0-1 0 0,0 0 1 0 0,1 1 0 0 0,-1 0-1 0 0,1 0 1 0 0,-8 8 0 0 0,0 3 150 0 0,0 2 0 0 0,0 0 1 0 0,-15 29-1 0 0,27-43-221 0 0,-1 1 0 0 0,2-1 1 0 0,-1 1-1 0 0,0 0 0 0 0,0 5 0 0 0,1-8-12 0 0,1 0-1 0 0,0 0 0 0 0,0-1 1 0 0,-1 1-1 0 0,1 0 0 0 0,0 0 1 0 0,1-1-1 0 0,-1 1 0 0 0,0 0 1 0 0,0 0-1 0 0,1-1 0 0 0,-1 1 1 0 0,1 0-1 0 0,-1-1 0 0 0,1 1 1 0 0,0-1-1 0 0,2 4 0 0 0,-3-5-2 0 0,1 1 0 0 0,0-1-1 0 0,0 1 1 0 0,0 0-1 0 0,0-1 1 0 0,0 0 0 0 0,0 1-1 0 0,0-1 1 0 0,0 0 0 0 0,0 1-1 0 0,0-1 1 0 0,0 0 0 0 0,0 0-1 0 0,0 0 1 0 0,0 0 0 0 0,1 0-1 0 0,18-2 285 0 0,-19 2-301 0 0,29-6 118 0 0,-1-2 0 0 0,0-1 0 0 0,-1-1 0 0 0,1-1 0 0 0,-2-1 0 0 0,37-23 0 0 0,-55 30-145 0 0,-5 3-5 0 0,0 0 0 0 0,0-1 0 0 0,0 0 0 0 0,0 0 0 0 0,-1 0 0 0 0,6-6 0 0 0,-8 8-85 0 0,-2 2-2 0 0,0-1 84 0 0,0 1 0 0 0,0-1-1 0 0,0 1 1 0 0,1 0 0 0 0,-1-1 0 0 0,0 1-1 0 0,1 0 1 0 0,-1-1 0 0 0,0 1 0 0 0,1 0-1 0 0,-1 0 1 0 0,1 0 0 0 0,-1 0-1 0 0,1 0 1 0 0,0-1 0 0 0,-1 3 0 0 0,-5 13-19 0 0,-8 25 25 0 0,-9 43 0 0 0,-30 177 141 0 0,47-223-118 0 0,-2 1 0 0 0,-2-1-1 0 0,-1-1 1 0 0,-2 0 0 0 0,-1 0-1 0 0,-2-2 1 0 0,-31 51 0 0 0,38-71-3 0 0,-36 52 51 0 0,39-60-65 0 0,0 0 0 0 0,0 0 0 0 0,-1 0 0 0 0,0-1 0 0 0,0 0 0 0 0,-13 8 0 0 0,18-13 9 0 0,0-1-1 0 0,-1 1 0 0 0,1 0 1 0 0,0-1-1 0 0,0 1 0 0 0,0-1 1 0 0,-1 0-1 0 0,1 0 0 0 0,0 0 1 0 0,-1 0-1 0 0,1 0 0 0 0,0 0 1 0 0,0 0-1 0 0,-1-1 0 0 0,1 1 1 0 0,0-1-1 0 0,0 0 0 0 0,-4-1 1 0 0,2 0 21 0 0,0 1 0 0 0,0 0 0 0 0,0 0 0 0 0,0 0 0 0 0,-6 0 0 0 0,8 1-23 0 0,0 0 0 0 0,0 0 0 0 0,-1 0-1 0 0,1-1 1 0 0,0 1 0 0 0,0-1-1 0 0,0 1 1 0 0,0-1 0 0 0,0 0-1 0 0,0 0 1 0 0,0 0 0 0 0,0 0 0 0 0,0 0-1 0 0,0 0 1 0 0,1 0 0 0 0,-4-4-1 0 0,3 3 24 0 0,0-1 0 0 0,0 1 0 0 0,0-1 0 0 0,0 0 0 0 0,1 0 0 0 0,-1 1-1 0 0,1-1 1 0 0,0 0 0 0 0,0-1 0 0 0,-1-3 0 0 0,1-3 42 0 0,-1 1 0 0 0,2-1 1 0 0,-1 0-1 0 0,1 1 0 0 0,1-1 1 0 0,3-16-1 0 0,0 7-14 0 0,1 0-1 0 0,1 0 1 0 0,1 1 0 0 0,12-24-1 0 0,44-66 331 0 0,-44 82-189 0 0,2 1-1 0 0,41-40 1 0 0,6-7 5 0 0,-8-9-1382 0 0,-45 64 81 0 0,4-4-1730 0 0,-7 7-2025 0 0,4-2-2096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7455 0 0,'7'-6'725'0'0,"-9"4"-600"0"0,-4-3 977 0 0,8 13-323 0 0,0 0 0 0 0,-1 0 0 0 0,0 0-1 0 0,0 0 1 0 0,-1 0 0 0 0,0 0 0 0 0,-2 10 0 0 0,1-5-283 0 0,1 0 1 0 0,1 15-1 0 0,7 71 2120 0 0,-9-31-784 0 0,1-38-993 0 0,0-11 377 0 0,-4 29 0 0 0,4-46-1063 0 0,2 0-17 0 0,-1-1-116 0 0,0-5-68 0 0,19-71-4965 0 0,-11 24-4011 0 0,-7 37 4209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4055 0 0,'0'0'360'0'0,"5"-6"-288"0"0,-1-7 5168 0 0,-5 6-4480 0 0,1 2 1144 0 0,-5 11-2008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4319 0 0,'0'0'332'0'0,"1"2"-220"0"0,8 35 966 0 0,-2-3 2657 0 0,2 0 0 0 0,2-1 1 0 0,16 37-1 0 0,-14-50-2269 0 0,-12-18-839 0 0,1-1-40 0 0,-2 1-518 0 0,1-1-1 0 0,0 0 1 0 0,0 0 0 0 0,0 0 0 0 0,0 0-1 0 0,1 0 1 0 0,-1 0 0 0 0,0 0 0 0 0,0-1-1 0 0,0 1 1 0 0,1 0 0 0 0,-1-1 0 0 0,0 1-1 0 0,1-1 1 0 0,-1 1 0 0 0,1-1 0 0 0,-1 1-1 0 0,1-1 1 0 0,-1 0 0 0 0,1 0 0 0 0,-1 0-1 0 0,0 0 1 0 0,1 0 0 0 0,-1 0 0 0 0,1 0-1 0 0,-1-1 1 0 0,1 1 0 0 0,-1 0 0 0 0,1-1-1 0 0,-1 1 1 0 0,0-1 0 0 0,1 0 0 0 0,-1 1-1 0 0,0-1 1 0 0,0 0 0 0 0,1 0 0 0 0,-1 0-1 0 0,1-1 1 0 0,14-15 172 0 0,21-31 1 0 0,-2 2-405 0 0,-33 43-330 0 0,1 1-1 0 0,-1-1 1 0 0,0 1 0 0 0,1 0-1 0 0,0 0 1 0 0,5-4 0 0 0,12 14-13964 0 0,-18-7 14333 0 0,9 11-398 0 0,-6-6 514 0 0,-2-2 187 0 0,0 0 1 0 0,1 0-1 0 0,-1-1 1 0 0,1 1-1 0 0,0-1 1 0 0,6 4-1 0 0,-8-5 119 0 0,1-1 0 0 0,-1 0 0 0 0,1 0 0 0 0,-1 0 0 0 0,1 0 0 0 0,0-1 0 0 0,-1 1 0 0 0,1-1 0 0 0,0 1 0 0 0,0-1 0 0 0,0 0 0 0 0,-1 0 0 0 0,1 0 0 0 0,0-1 0 0 0,0 1 0 0 0,-1-1 0 0 0,1 1 0 0 0,0-1 0 0 0,-1 0 0 0 0,1 0 0 0 0,-1 0 0 0 0,1 0 0 0 0,-1-1 0 0 0,5-2 0 0 0,5-4 316 0 0,-1-1 0 0 0,0 0 0 0 0,15-16 0 0 0,-20 18-415 0 0,1 0 0 0 0,-1-1 0 0 0,-1 0 0 0 0,1 0 0 0 0,-1 0 0 0 0,7-17 0 0 0,-10 19 26 0 0,0 0 0 0 0,0 0-1 0 0,0 0 1 0 0,-1 0 0 0 0,1-1 0 0 0,-2 1-1 0 0,1 0 1 0 0,-1-1 0 0 0,0 1 0 0 0,0-1-1 0 0,-1-6 1 0 0,1 12 207 0 0,-22-8 736 0 0,18 8-1087 0 0,0 1 0 0 0,0 1 0 0 0,-1-1 0 0 0,1 1 1 0 0,0-1-1 0 0,0 1 0 0 0,0 0 0 0 0,1 1 0 0 0,-1-1 0 0 0,0 1 0 0 0,0 0 0 0 0,1-1 0 0 0,-1 2 0 0 0,1-1 1 0 0,-1 0-1 0 0,1 1 0 0 0,0-1 0 0 0,0 1 0 0 0,-4 5 0 0 0,-2 3 81 0 0,1 0 0 0 0,0 1 0 0 0,0 0 0 0 0,-6 17 0 0 0,10-21-11 0 0,2 0-1 0 0,-1 0 1 0 0,1 0-1 0 0,-3 17 1 0 0,4-16 80 0 0,-1 0-1 0 0,0 0 1 0 0,-5 14 0 0 0,7-21-207 0 0,-1-1 0 0 0,1 1 0 0 0,0 0 1 0 0,-1-1-1 0 0,1 1 0 0 0,0 0 0 0 0,0 0 0 0 0,0-1 0 0 0,0 1 0 0 0,0 0 0 0 0,1 0 1 0 0,-1-1-1 0 0,1 1 0 0 0,-1 0 0 0 0,1-1 0 0 0,-1 1 0 0 0,1 0 0 0 0,0-1 0 0 0,0 1 1 0 0,0-1-1 0 0,0 1 0 0 0,2 2 0 0 0,0-1 15 0 0,0 0 0 0 0,0 1 0 0 0,0-1 1 0 0,1 0-1 0 0,-1-1 0 0 0,1 1 0 0 0,6 3 0 0 0,13 4-1239 0 0,-19-9 361 0 0,-1 0 0 0 0,1-1 0 0 0,-1 1 0 0 0,1 0 0 0 0,0-1 0 0 0,-1 0 0 0 0,6 0 0 0 0,-7-1 355 0 0,1 1 0 0 0,-1-1 0 0 0,0 1 1 0 0,0-1-1 0 0,0 0 0 0 0,1 0 0 0 0,-1 0 0 0 0,0 0 0 0 0,0 0 1 0 0,0 0-1 0 0,-1-1 0 0 0,1 1 0 0 0,0-1 0 0 0,0 1 1 0 0,-1-1-1 0 0,1 0 0 0 0,-1 1 0 0 0,1-1 0 0 0,-1 0 1 0 0,0 0-1 0 0,0 0 0 0 0,0 0 0 0 0,2-4 0 0 0,26-76-3496 0 0,-22 59 3391 0 0,2-1 0 0 0,0 1-1 0 0,21-38 1 0 0,-4 26 7876 0 0,-26 35-7105 0 0,1 0 0 0 0,-1 1 1 0 0,1-1-1 0 0,-1 0 0 0 0,0 1 1 0 0,1-1-1 0 0,-1 1 0 0 0,1-1 0 0 0,-1 1 1 0 0,0-1-1 0 0,1 1 0 0 0,-1-1 1 0 0,0 1-1 0 0,0-1 0 0 0,1 1 1 0 0,-1-1-1 0 0,0 1 0 0 0,0-1 1 0 0,0 1-1 0 0,0 0 0 0 0,0-1 1 0 0,0 1-1 0 0,0-1 0 0 0,0 1 0 0 0,0 0 1 0 0,1 17 1726 0 0,-3-5-752 0 0,0 1 0 0 0,-1-1 0 0 0,-7 20 0 0 0,5-16 234 0 0,-5 24 0 0 0,9-40-1342 0 0,1 0-1 0 0,0-1 0 0 0,0 1 0 0 0,0-1 0 0 0,0 1 0 0 0,0 0 0 0 0,0-1 0 0 0,0 1 0 0 0,0-1 1 0 0,0 1-1 0 0,0 0 0 0 0,0-1 0 0 0,0 1 0 0 0,0-1 0 0 0,0 1 0 0 0,1-1 0 0 0,-1 1 0 0 0,0 0 1 0 0,0-1-1 0 0,1 1 0 0 0,-1-1 0 0 0,0 1 0 0 0,1-1 0 0 0,-1 0 0 0 0,1 2 0 0 0,0-2-29 0 0,0 0-1 0 0,-1 0 0 0 0,1 0 1 0 0,0 0-1 0 0,-1 1 0 0 0,1-1 1 0 0,0 0-1 0 0,0 0 0 0 0,-1 0 1 0 0,1-1-1 0 0,0 1 0 0 0,0 0 1 0 0,-1 0-1 0 0,1 0 1 0 0,0-1-1 0 0,-1 1 0 0 0,2-1 1 0 0,3-1-6 0 0,0-1 1 0 0,0 0 0 0 0,0 0 0 0 0,6-6 0 0 0,2-4-50 0 0,-1-1 0 0 0,0 0 0 0 0,-1 0-1 0 0,10-18 1 0 0,-9 14-138 0 0,0 1 0 0 0,22-24-1 0 0,-15 25 84 0 0,-17 16 49 0 0,2 3 52 0 0,-3 0 92 0 0,0 28 564 0 0,-1 0 1 0 0,-5 31 0 0 0,4-50-149 0 0,0 0-1 0 0,3 22 1 0 0,-2-29-499 0 0,1 1-1 0 0,0-1 0 0 0,0 0 1 0 0,1 0-1 0 0,-1 0 0 0 0,1 0 1 0 0,0 0-1 0 0,6 9 0 0 0,-6-12-381 0 0,0 0 0 0 0,1 0 1 0 0,-1 1-1 0 0,1-1 0 0 0,0-1 0 0 0,-1 1 0 0 0,1 0 0 0 0,4 1 0 0 0,14 4-8344 0 0,-10-7 967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7599 0 0,'0'0'19'0'0,"1"0"-1"0"0,-1 0 1 0 0,0 0-1 0 0,0 0 1 0 0,0 0-1 0 0,0 0 1 0 0,1 0-1 0 0,-1 0 0 0 0,0 0 1 0 0,0 0-1 0 0,0 0 1 0 0,0 0-1 0 0,1 0 1 0 0,-1 0-1 0 0,0 0 1 0 0,0 0-1 0 0,0 0 1 0 0,0 0-1 0 0,1 0 0 0 0,-1 0 1 0 0,0 0-1 0 0,0 0 1 0 0,0 0-1 0 0,0 1 1 0 0,1-1-1 0 0,-1 0 1 0 0,0 0-1 0 0,0 0 0 0 0,0 0 1 0 0,0 0-1 0 0,0 0 1 0 0,0 1-1 0 0,0-1 1 0 0,1 0-1 0 0,-1 0 1 0 0,0 0-1 0 0,0 0 1 0 0,7 11 1399 0 0,2 12 2189 0 0,-1 20-536 0 0,-2 1-1 0 0,0 53 1 0 0,-9 90 211 0 0,1-112-2206 0 0,0-10-582 0 0,1 122-41 0 0,7-149-785 0 0,-1-11-4039 0 0,-4-10-6679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39 210 6911 0 0,'-10'-15'110'0'0,"5"7"964"0"0,0-1 0 0 0,-7-14 1 0 0,11 19-522 0 0,0 0 1 0 0,0 1 0 0 0,0-1-1 0 0,0 0 1 0 0,0 0 0 0 0,1 0-1 0 0,0 0 1 0 0,0 1 0 0 0,0-1-1 0 0,1-5 1 0 0,0 5-141 0 0,0 0 0 0 0,0 0 1 0 0,0 1-1 0 0,0-1 0 0 0,0 0 0 0 0,1 1 0 0 0,0-1 0 0 0,0 1 1 0 0,0 0-1 0 0,4-5 0 0 0,-3 4-155 0 0,0 1 1 0 0,1 0-1 0 0,0 0 1 0 0,0 0-1 0 0,0 0 0 0 0,0 0 1 0 0,0 1-1 0 0,0 0 0 0 0,0 0 1 0 0,1 0-1 0 0,-1 1 0 0 0,10-3 1 0 0,13-2 528 0 0,1 2 0 0 0,46-3 0 0 0,-25 6-800 0 0,32-2 137 0 0,-28-2-8209 0 0,-39 2 67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6991 0 0,'-2'4'571'0'0,"0"0"-1"0"0,1 1 0 0 0,-1-1 1 0 0,1 0-1 0 0,-1 0 0 0 0,1 1 1 0 0,1-1-1 0 0,-1 1 0 0 0,0 7 1 0 0,-1 9 2415 0 0,-26 94 2834 0 0,-28 54-2052 0 0,44-134-3201 0 0,9-29-467 0 0,-12 43 545 0 0,13-44-507 0 0,1 1 1 0 0,0-1 0 0 0,0 0-1 0 0,1 1 1 0 0,0-1-1 0 0,0 11 1 0 0,0-14 218 0 0,9-3-122 0 0,-6 1-224 0 0,-1-1 0 0 0,0 0 0 0 0,0 0 0 0 0,0 0 0 0 0,0 0 0 0 0,0 0 0 0 0,0 0 0 0 0,0-1 0 0 0,0 1 1 0 0,3-4-1 0 0,18-20-28 0 0,-13 13 35 0 0,-8 9-10 0 0,1 1-1 0 0,-1-1 1 0 0,1 1 0 0 0,0 0 0 0 0,0 0 0 0 0,0 0-1 0 0,6-3 1 0 0,-8 4-11 0 0,1 1-1 0 0,0-1 0 0 0,0 1 1 0 0,0-1-1 0 0,0 1 0 0 0,0 0 1 0 0,0 0-1 0 0,0 0 1 0 0,0 0-1 0 0,0 0 0 0 0,0 0 1 0 0,0 1-1 0 0,0-1 1 0 0,0 1-1 0 0,0-1 0 0 0,-1 1 1 0 0,1 0-1 0 0,0 0 1 0 0,0 0-1 0 0,1 1 0 0 0,0 0 2 0 0,0 0 0 0 0,-1 1 1 0 0,1-1-1 0 0,-1 1 0 0 0,0 0 0 0 0,0-1 0 0 0,0 1 0 0 0,0 0 0 0 0,0 0 0 0 0,2 6 0 0 0,-2-4 62 0 0,0-1 0 0 0,1 1 0 0 0,-1-1 0 0 0,1 0 0 0 0,4 4 0 0 0,-6-6-19 0 0,1-1 0 0 0,-1 0 0 0 0,0 0 0 0 0,1 0 0 0 0,-1 0-1 0 0,1 0 1 0 0,-1 0 0 0 0,1-1 0 0 0,-1 1 0 0 0,1 0 0 0 0,0-1 0 0 0,0 1 0 0 0,-1-1 0 0 0,1 0 0 0 0,0 0-1 0 0,-1 1 1 0 0,4-1 0 0 0,-1-1 32 0 0,-1 1-1 0 0,1-1 1 0 0,-1 0-1 0 0,0 0 1 0 0,0 0-1 0 0,0 0 1 0 0,1 0-1 0 0,4-4 1 0 0,-2 1-18 0 0,0 0 1 0 0,0-1-1 0 0,0 1 1 0 0,-1-1-1 0 0,0 0 1 0 0,0-1-1 0 0,0 1 1 0 0,4-8-1 0 0,12-12 66 0 0,-16 19-70 0 0,0 0 0 0 0,0 0 1 0 0,-1 0-1 0 0,7-10 0 0 0,-11 15-42 0 0,1-1 0 0 0,0 0-1 0 0,-1 1 1 0 0,1-1-1 0 0,-1 1 1 0 0,1-1-1 0 0,-1 0 1 0 0,0 1-1 0 0,0-1 1 0 0,0 1 0 0 0,0-1-1 0 0,0 0 1 0 0,0 1-1 0 0,0-1 1 0 0,0 0-1 0 0,-1 1 1 0 0,1-1 0 0 0,-1 0-1 0 0,1 1 1 0 0,-1-1-1 0 0,0 1 1 0 0,1-1-1 0 0,-1 1 1 0 0,0-1-1 0 0,-1-1 1 0 0,1 3-4 0 0,1-1 0 0 0,-1 0 0 0 0,1 1 0 0 0,0-1 0 0 0,-1 1 0 0 0,1-1 0 0 0,-1 1 0 0 0,1-1 0 0 0,-1 1 0 0 0,0 0 0 0 0,1-1 0 0 0,-1 1 0 0 0,1 0 0 0 0,-1-1 0 0 0,0 1 0 0 0,1 0 0 0 0,-1 0 1 0 0,0-1-1 0 0,1 1 0 0 0,-1 0 0 0 0,0 0 0 0 0,1 0 0 0 0,-1 0 0 0 0,0 0 0 0 0,0 0 0 0 0,1 0 0 0 0,-1 0 0 0 0,0 0 0 0 0,1 1 0 0 0,-1-1 0 0 0,0 0 0 0 0,1 0 0 0 0,-1 0 0 0 0,0 1 0 0 0,1-1 0 0 0,-2 1 0 0 0,1 0 25 0 0,-6 1 27 0 0,1 1-1 0 0,1 0 1 0 0,-1 1 0 0 0,0-1-1 0 0,1 1 1 0 0,0 0 0 0 0,0 0 0 0 0,-7 8-1 0 0,1-1 74 0 0,1 1-1 0 0,-13 20 1 0 0,15-18-48 0 0,1 0-1 0 0,0 1 1 0 0,1 0 0 0 0,1 0 0 0 0,0 0 0 0 0,-5 31 0 0 0,9-40-82 0 0,1-1 0 0 0,-1 1 0 0 0,1 0 0 0 0,1-1 0 0 0,-1 1 0 0 0,1 0 0 0 0,0-1 0 0 0,0 1 0 0 0,1-1 0 0 0,-1 1 0 0 0,1-1 0 0 0,0 0 0 0 0,6 10 0 0 0,-6-12 0 0 0,0 1 0 0 0,1-1 0 0 0,-1 0 0 0 0,1-1 0 0 0,0 1 0 0 0,0 0 0 0 0,0-1 0 0 0,0 1 0 0 0,0-1 0 0 0,0 0 0 0 0,0 0 0 0 0,1 0 0 0 0,-1-1 0 0 0,1 1 0 0 0,0-1 0 0 0,-1 0 0 0 0,1 0 0 0 0,0 0 0 0 0,0 0 0 0 0,7 0 0 0 0,2-1-528 0 0,0 0 1 0 0,0-1-1 0 0,22-4 0 0 0,-15 0-2930 0 0,32-12-1 0 0,-24 6-6737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5439 0 0,'-4'6'251'0'0,"-1"0"0"0"0,1 0 0 0 0,0 0 0 0 0,1 0 0 0 0,0 1 0 0 0,0-1 0 0 0,0 1 0 0 0,1 0 0 0 0,0 0 0 0 0,-2 12 0 0 0,-6 18 2479 0 0,-5 5-1286 0 0,-2 0 0 0 0,-26 46 0 0 0,13-32-740 0 0,29-55-1321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6271 0 0,'1'1'82'0'0,"1"1"-1"0"0,0-1 1 0 0,0 1-1 0 0,-1 0 1 0 0,1 0-1 0 0,-1 0 1 0 0,3 4-1 0 0,-3-6-61 0 0,-1 1-1 0 0,0 0 1 0 0,0 0-1 0 0,1-1 1 0 0,-1 1 0 0 0,0 0-1 0 0,0 0 1 0 0,0 0-1 0 0,0-1 1 0 0,0 1-1 0 0,0 0 1 0 0,0 0-1 0 0,0 0 1 0 0,0 0-1 0 0,0-1 1 0 0,0 1-1 0 0,0 0 1 0 0,-1 0-1 0 0,1-1 1 0 0,0 1-1 0 0,-1 0 1 0 0,1 0-1 0 0,0-1 1 0 0,-2 2-1 0 0,2 0 64 0 0,-1-1 0 0 0,1 1 0 0 0,0-1 0 0 0,-1 1 0 0 0,1-1 0 0 0,0 1 0 0 0,0-1 0 0 0,0 1 0 0 0,0-1 0 0 0,0 1 0 0 0,0-1 0 0 0,0 0 0 0 0,1 1 0 0 0,0 1 0 0 0,0 16 1292 0 0,-2-3-62 0 0,0-11-974 0 0,1 1 1 0 0,-1-1-1 0 0,0 0 0 0 0,0 0 0 0 0,-1 0 0 0 0,1 1 1 0 0,-4 4-1 0 0,-30 79 2210 0 0,-5-13-464 0 0,10-28-314 0 0,34-60-792 0 0,1 1-1 0 0,7-15 1 0 0,7-12-769 0 0,-15 29-176 0 0,0 0 0 0 0,9-14 0 0 0,49-58 464 0 0,-54 72-410 0 0,0 1 0 0 0,1 0-1 0 0,0 0 1 0 0,0 1 0 0 0,1 0-1 0 0,16-9 1 0 0,-25 16-52 0 0,0-1 1 0 0,0 1-1 0 0,0 0 1 0 0,0-1-1 0 0,0 1 0 0 0,0 0 1 0 0,0-1-1 0 0,0 1 0 0 0,0 0 1 0 0,0 0-1 0 0,0 0 0 0 0,0 0 1 0 0,0 0-1 0 0,0 0 0 0 0,0 0 1 0 0,1 0-1 0 0,-1 1 0 0 0,0-1 1 0 0,0 0-1 0 0,0 1 1 0 0,0-1-1 0 0,0 0 0 0 0,0 1 1 0 0,-1-1-1 0 0,1 1 0 0 0,0 0 1 0 0,0-1-1 0 0,0 1 0 0 0,0 0 1 0 0,-1-1-1 0 0,1 1 0 0 0,0 0 1 0 0,-1 0-1 0 0,1 0 0 0 0,0 0 1 0 0,-1 0-1 0 0,1 0 1 0 0,-1-1-1 0 0,1 1 0 0 0,-1 0 1 0 0,0 0-1 0 0,1 2 0 0 0,1 3 123 0 0,-1-1 1 0 0,0 1-1 0 0,0-1 0 0 0,0 1 0 0 0,0 0 0 0 0,-1 9 0 0 0,-3 12 371 0 0,-7 32-1 0 0,0 2 215 0 0,9-59-696 0 0,1 0-1 0 0,0-1 1 0 0,0 1-1 0 0,0 0 1 0 0,0 0 0 0 0,0-1-1 0 0,1 1 1 0 0,-1 0-1 0 0,0 0 1 0 0,1-1-1 0 0,-1 1 1 0 0,1 0 0 0 0,0-1-1 0 0,0 1 1 0 0,-1 0-1 0 0,1-1 1 0 0,0 1-1 0 0,2 1 1 0 0,-2-2-18 0 0,0-1 0 0 0,0 0 1 0 0,0 1-1 0 0,0-1 0 0 0,0 0 0 0 0,0 0 0 0 0,0 0 0 0 0,0 1 1 0 0,0-1-1 0 0,0 0 0 0 0,0-1 0 0 0,0 1 0 0 0,0 0 0 0 0,0 0 0 0 0,-1 0 1 0 0,1 0-1 0 0,0-1 0 0 0,0 1 0 0 0,0 0 0 0 0,1-1 0 0 0,-1 0-3 0 0,8-2 30 0 0,0-2 0 0 0,0 1-1 0 0,-1-1 1 0 0,1 0 0 0 0,-1-1 0 0 0,14-13-1 0 0,-5 2-22 0 0,26-31 0 0 0,-18 15 12 0 0,-13 17-16 0 0,0 1 0 0 0,1 0 0 0 0,0 0-1 0 0,29-22 1 0 0,-38 33 23 0 0,8-4 205 0 0,-5 5-118 0 0,-2 19 281 0 0,3 41-53 0 0,-5-43-368 0 0,6-3 0 0 0,-9-8 0 0 0,0-3 0 0 0,0 1 0 0 0,1-1 0 0 0,-1 1 0 0 0,0-1 0 0 0,0 1 0 0 0,0-1 0 0 0,0 1 0 0 0,1-1 0 0 0,-1 1 0 0 0,0-1 0 0 0,1 1 0 0 0,-1-1 0 0 0,0 1 0 0 0,1-1 0 0 0,-1 1 0 0 0,1-1 0 0 0,-1 0 0 0 0,0 1 0 0 0,1-1 0 0 0,-1 0 0 0 0,1 1 0 0 0,-1-1 0 0 0,1 0 0 0 0,-1 0 0 0 0,2 1 0 0 0,-1 0-34 0 0,1 0-1 0 0,0 0 1 0 0,0 0 0 0 0,0 0-1 0 0,0 0 1 0 0,0-1 0 0 0,1 1-1 0 0,-1-1 1 0 0,0 1 0 0 0,0-1-1 0 0,0 0 1 0 0,1 1 0 0 0,-1-1 0 0 0,0 0-1 0 0,0-1 1 0 0,0 1 0 0 0,0 0-1 0 0,1-1 1 0 0,-1 1 0 0 0,0-1-1 0 0,0 0 1 0 0,3 0 0 0 0,3-1-173 0 0,-7 2 199 0 0,0 0 0 0 0,0 0 0 0 0,0-1 0 0 0,0 1 0 0 0,0 0 0 0 0,0 0 0 0 0,0-1 0 0 0,0 1 0 0 0,0 0 0 0 0,0-1 0 0 0,0 1 0 0 0,-1-1 0 0 0,1 0 0 0 0,0 1 0 0 0,0-1 0 0 0,0 1 0 0 0,1-2 0 0 0,12-15-36 0 0,-13 16 219 0 0,-1 3-101 0 0,4 74 341 0 0,2-66-279 0 0,-4-9-112 0 0,8 10 88 0 0,-5-11-104 0 0,-3 0 5 0 0,2 0-8 0 0,-1 0 0 0 0,1 0 0 0 0,-1 0-1 0 0,1-1 1 0 0,0 1 0 0 0,-1-1 0 0 0,1 0-1 0 0,-1 0 1 0 0,1 0 0 0 0,-1-1 0 0 0,0 1-1 0 0,1-1 1 0 0,-1 0 0 0 0,0 1 0 0 0,0-2-1 0 0,0 1 1 0 0,0 0 0 0 0,2-3 0 0 0,4-4 21 0 0,0 0 0 0 0,-1-1 1 0 0,13-19-1 0 0,-18 25-23 0 0,3-4 3 0 0,0-1 0 0 0,-1 0 0 0 0,8-19 0 0 0,-12 25-6 0 0,0 0 1 0 0,0 0-1 0 0,-1-1 0 0 0,1 1 0 0 0,-1 0 0 0 0,0-1 1 0 0,0 1-1 0 0,0 0 0 0 0,0-1 0 0 0,0 1 1 0 0,-1 0-1 0 0,1-1 0 0 0,-1 1 0 0 0,0 0 1 0 0,0 0-1 0 0,-2-4 0 0 0,2 6 0 0 0,1 0 0 0 0,-1 0 0 0 0,0 0 0 0 0,1 0 0 0 0,-1-1 0 0 0,0 1 0 0 0,0 1 0 0 0,0-1 0 0 0,0 0 0 0 0,0 0 0 0 0,0 0 0 0 0,0 0 0 0 0,0 1 0 0 0,0-1 0 0 0,0 0 0 0 0,-1 1 0 0 0,1-1 0 0 0,0 1 0 0 0,0 0 0 0 0,-1-1 0 0 0,1 1 0 0 0,0 0 0 0 0,0 0 0 0 0,-2 0 0 0 0,-2-1 0 0 0,-43-14-405 0 0,47 15-518 0 0,-3 10-7902 0 0,4-9 8365 0 0,1 0-1 0 0,-1 0 1 0 0,0 0-1 0 0,1 0 1 0 0,-1-1-1 0 0,1 1 1 0 0,-1 0-1 0 0,1 0 1 0 0,-1 0-1 0 0,1-1 1 0 0,0 1-1 0 0,-1 0 1 0 0,1-1-1 0 0,1 2 1 0 0,4 3-3280 0 0,3 7-1460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162 503 6679 0 0,'5'-6'692'0'0,"-3"5"-345"0"0,-1-1 0 0 0,0 1 1 0 0,0 0-1 0 0,0-1 0 0 0,0 1 0 0 0,0-1 0 0 0,-1 1 0 0 0,1-1 0 0 0,0 0 0 0 0,0-1 0 0 0,-1 2-128 0 0,0 1-1 0 0,0-1 1 0 0,0 0-1 0 0,0 1 1 0 0,0-1-1 0 0,0 1 1 0 0,0-1 0 0 0,0 0-1 0 0,0 1 1 0 0,0-1-1 0 0,-1 1 1 0 0,1-1-1 0 0,-2-3 2935 0 0,-10 3-1342 0 0,6 1-1557 0 0,0 0 0 0 0,-1 1 0 0 0,1 0 0 0 0,0 0 0 0 0,-1 0-1 0 0,1 0 1 0 0,0 1 0 0 0,0 0 0 0 0,0 1 0 0 0,0-1 0 0 0,0 1 0 0 0,1 0 0 0 0,-1 1 0 0 0,1-1 0 0 0,-7 7 0 0 0,6-5-50 0 0,0 1 0 0 0,1-1 0 0 0,0 1 0 0 0,0 0 0 0 0,0 1 0 0 0,1-1 0 0 0,0 1 0 0 0,0 0 0 0 0,0 0 0 0 0,1 0-1 0 0,0 0 1 0 0,-2 11 0 0 0,5-16-129 0 0,-1 0 0 0 0,1 0 0 0 0,-1 0 0 0 0,1 1 0 0 0,0-1 0 0 0,0 0 0 0 0,0 0 0 0 0,1 1 0 0 0,-1-1 0 0 0,0 0 0 0 0,1 0 0 0 0,0 0 0 0 0,-1 0 0 0 0,1 1 0 0 0,0-1 0 0 0,1 2 0 0 0,-1-3-45 0 0,0 0 1 0 0,-1 0-1 0 0,1 0 1 0 0,0-1-1 0 0,0 1 1 0 0,0 0 0 0 0,0-1-1 0 0,0 1 1 0 0,0-1-1 0 0,0 1 1 0 0,0-1-1 0 0,0 1 1 0 0,0-1 0 0 0,0 1-1 0 0,0-1 1 0 0,0 0-1 0 0,0 0 1 0 0,0 0-1 0 0,0 0 1 0 0,1 1-1 0 0,-1-2 1 0 0,0 1 0 0 0,0 0-1 0 0,0 0 1 0 0,0 0-1 0 0,0 0 1 0 0,0-1-1 0 0,0 1 1 0 0,0 0 0 0 0,0-1-1 0 0,1 1 1 0 0,-2-1-1 0 0,3-1 1 0 0,10-5 177 0 0,-2 0 1 0 0,21-18 0 0 0,-9 7-94 0 0,-6 4-72 0 0,0-1 0 0 0,15-20 0 0 0,3-1-8 0 0,-17 18-35 0 0,-2-1 0 0 0,0-1 0 0 0,-1 0 0 0 0,-1-1 0 0 0,-1 0 0 0 0,19-44 0 0 0,-14 21 0 0 0,-3 0 0 0 0,17-81 0 0 0,-24 61 3 0 0,-7 54 5 0 0,-1 9 0 0 0,0 1-1 0 0,0 0 1 0 0,0-1 0 0 0,0 1 0 0 0,0-1 0 0 0,0 1 0 0 0,1-1 0 0 0,-1 1-1 0 0,0 0 1 0 0,0-1 0 0 0,-1 1 0 0 0,1-1 0 0 0,0 1 0 0 0,0-1-1 0 0,0 1 1 0 0,0 0 0 0 0,0-1 0 0 0,0 1 0 0 0,-1-1 0 0 0,1 1 0 0 0,0 0-1 0 0,0-1 1 0 0,0 1 0 0 0,-1 0 0 0 0,1-1 0 0 0,0 1 0 0 0,-1 0 0 0 0,1-1-1 0 0,0 1 1 0 0,-1 0 0 0 0,1 0 0 0 0,-1-1 0 0 0,0 1 0 0 0,0 0 0 0 0,0 0 1 0 0,0 1-1 0 0,1-1 0 0 0,-1 0 1 0 0,0 0-1 0 0,0 0 0 0 0,0 1 1 0 0,0-1-1 0 0,0 1 0 0 0,1-1 1 0 0,-1 1-1 0 0,0-1 0 0 0,0 1 0 0 0,-4 3 68 0 0,0 0-1 0 0,0 1 1 0 0,-7 7-1 0 0,8-5-10 0 0,1 0-1 0 0,-1 1 1 0 0,1-1-1 0 0,0 1 1 0 0,1-1-1 0 0,-3 12 1 0 0,0-1 35 0 0,-17 74 892 0 0,-14 128-1 0 0,21-113-607 0 0,13-91-343 0 0,0 0 0 0 0,1 24 0 0 0,1-34-32 0 0,1-1-1 0 0,-1 0 1 0 0,1 1-1 0 0,0-1 1 0 0,0 0-1 0 0,1 0 1 0 0,-1 0-1 0 0,1 1 1 0 0,1-2-1 0 0,-1 1 1 0 0,4 6-1 0 0,-5-10-29 0 0,0 0 0 0 0,0 0 0 0 0,0 0 0 0 0,0-1 0 0 0,0 1 0 0 0,0 0 0 0 0,1 0 0 0 0,-1-1 0 0 0,0 1 0 0 0,0-1 0 0 0,1 1 0 0 0,-1-1 0 0 0,0 1 0 0 0,1-1 0 0 0,-1 0 0 0 0,0 0 0 0 0,1 1 0 0 0,-1-1 0 0 0,0 0 0 0 0,1 0 0 0 0,-1-1 0 0 0,1 1 0 0 0,-1 0 0 0 0,0 0 0 0 0,1-1 0 0 0,-1 1 0 0 0,0 0 0 0 0,1-1 0 0 0,-1 0 0 0 0,0 1 0 0 0,0-1 0 0 0,3-1 0 0 0,0-1-100 0 0,0 1 0 0 0,0-1 1 0 0,0 0-1 0 0,0 0 0 0 0,-1-1 0 0 0,1 1 1 0 0,-1-1-1 0 0,4-5 0 0 0,2-6-645 0 0,6-7-1953 0 0,0 0-1 0 0,36-40 0 0 0,-44 49 1587 0 0,-10 11 1247 0 0,8 3-13 0 0,7-2 361 0 0,17 9 1300 0 0,-25-8-1654 0 0,-3 0-57 0 0,1 1 1 0 0,-1-1-1 0 0,1 0 1 0 0,-1 0-1 0 0,1 0 1 0 0,-1 0-1 0 0,1 0 0 0 0,-1-1 1 0 0,1 1-1 0 0,-1 0 1 0 0,0-1-1 0 0,1 1 1 0 0,-1-1-1 0 0,1 1 0 0 0,-1-1 1 0 0,0 0-1 0 0,3-1 1 0 0,-1 0 22 0 0,0 0 1 0 0,0 0-1 0 0,0 1 1 0 0,0-1-1 0 0,5 0 1 0 0,-5 1-21 0 0,0 0 1 0 0,0 0 0 0 0,0-1 0 0 0,0 1 0 0 0,-1 0 0 0 0,1-1-1 0 0,4-3 1 0 0,1-2 165 0 0,1 1 0 0 0,10-7 0 0 0,10-7 104 0 0,-28 19-298 0 0,0 0-20 0 0,0 0 1 0 0,0 1 0 0 0,0-1 0 0 0,-1 0-1 0 0,1 0 1 0 0,0 0 0 0 0,0 0-1 0 0,-1 0 1 0 0,1 0 0 0 0,-1 0 0 0 0,1 0-1 0 0,-1 0 1 0 0,1-1 0 0 0,-1 1-1 0 0,0 0 1 0 0,0 0 0 0 0,1 0 0 0 0,-1 0-1 0 0,0-1 1 0 0,0-1 0 0 0,0 3 23 0 0,0-1 0 0 0,0 0-1 0 0,0 1 1 0 0,0-1 0 0 0,0 1 0 0 0,0-1 0 0 0,-1 0 0 0 0,1 1 0 0 0,0-1 0 0 0,0 1-1 0 0,0-1 1 0 0,-1 1 0 0 0,1-1 0 0 0,0 1 0 0 0,0-1 0 0 0,-1 1 0 0 0,1-1 0 0 0,0 1-1 0 0,-1-1 1 0 0,1 1 0 0 0,-1-1 0 0 0,1 1 0 0 0,-1 0 0 0 0,1-1 0 0 0,-1 1 0 0 0,1 0-1 0 0,-1-1 1 0 0,1 1 0 0 0,-1 0 0 0 0,1 0 0 0 0,-1-1 0 0 0,1 1 0 0 0,-1 0 0 0 0,0 0 0 0 0,1 0-1 0 0,-1 0 1 0 0,1 0 0 0 0,-1 0 0 0 0,0 0 0 0 0,0 0 0 0 0,-2 0 31 0 0,0 0 0 0 0,0 0 0 0 0,1 0 0 0 0,-1 1 0 0 0,0-1 0 0 0,1 1 0 0 0,-5 1 0 0 0,-3 3 112 0 0,0 0-1 0 0,1 1 1 0 0,-1 1-1 0 0,1-1 1 0 0,0 2-1 0 0,1-1 1 0 0,0 1 0 0 0,0 0-1 0 0,0 1 1 0 0,1 0-1 0 0,1 0 1 0 0,-1 0-1 0 0,-8 19 1 0 0,14-24-109 0 0,0-1 1 0 0,0 1-1 0 0,0 0 0 0 0,0-1 1 0 0,0 1-1 0 0,1 0 0 0 0,0 0 1 0 0,0-1-1 0 0,0 1 0 0 0,0 0 1 0 0,0 0-1 0 0,1-1 0 0 0,0 1 1 0 0,-1 0-1 0 0,2-1 0 0 0,-1 1 1 0 0,2 4-1 0 0,-2-6-29 0 0,0 0 0 0 0,1 0 0 0 0,-1 0 0 0 0,0 0 1 0 0,1 0-1 0 0,-1 0 0 0 0,1 0 0 0 0,0-1 0 0 0,0 1 0 0 0,-1-1 0 0 0,1 1 0 0 0,0-1 0 0 0,0 0 0 0 0,1 0 1 0 0,-1 0-1 0 0,0 0 0 0 0,0 0 0 0 0,0 0 0 0 0,1 0 0 0 0,-1-1 0 0 0,0 1 0 0 0,1-1 0 0 0,-1 0 0 0 0,0 0 1 0 0,1 0-1 0 0,-1 0 0 0 0,1 0 0 0 0,2-1 0 0 0,13-3-494 0 0,1-1 0 0 0,-1 0-1 0 0,-1-2 1 0 0,1 0 0 0 0,-1-1 0 0 0,17-11 0 0 0,-26 14 350 0 0,6-3-841 0 0,-12 7 675 0 0,0-1 1 0 0,0 1 0 0 0,0-1 0 0 0,0 1 0 0 0,1 0-1 0 0,-1 0 1 0 0,1 0 0 0 0,-1 0 0 0 0,1 0 0 0 0,-1 0 0 0 0,1 1-1 0 0,-1-1 1 0 0,1 1 0 0 0,-1 0 0 0 0,1 0 0 0 0,5 0-1 0 0,-7 0 2 0 0,12-7 333 0 0,-1 1 239 0 0,-1 1-1 0 0,1-1 1 0 0,-1-1-1 0 0,0 0 1 0 0,-1-1-1 0 0,0 0 1 0 0,16-16-1 0 0,-8 6-81 0 0,-1 0 1 0 0,22-32-1 0 0,-14 8-91 0 0,38-84 0 0 0,-25 45 557 0 0,-37 80-618 0 0,-1 0 1 0 0,1 0 0 0 0,0-1-1 0 0,-1 1 1 0 0,1-1 0 0 0,-1 1-1 0 0,1-1 1 0 0,-1 1-1 0 0,0 0 1 0 0,1-1 0 0 0,-1 1-1 0 0,0-1 1 0 0,0 1 0 0 0,0-1-1 0 0,0 1 1 0 0,0-1-1 0 0,-1-2 1 0 0,0 3 287 0 0,-3 4-275 0 0,-1-1 0 0 0,1 1-1 0 0,0 0 1 0 0,0 0-1 0 0,0 1 1 0 0,0-1-1 0 0,1 1 1 0 0,-1 0 0 0 0,1 0-1 0 0,0 0 1 0 0,0 0-1 0 0,1 1 1 0 0,-4 6 0 0 0,-1 5-54 0 0,1 1 0 0 0,-6 27 0 0 0,5-19 120 0 0,-31 154 351 0 0,26-113-186 0 0,3-22 111 0 0,-4 70-1 0 0,13-102-354 0 0,0 1 0 0 0,0 0 1 0 0,1-1-1 0 0,0 1 0 0 0,2-1 0 0 0,-1 0 0 0 0,1 0 0 0 0,1 0 1 0 0,0 0-1 0 0,9 18 0 0 0,-11-26-64 0 0,1-1-1 0 0,-1 0 1 0 0,0 1-1 0 0,1-1 1 0 0,0 0-1 0 0,0 0 1 0 0,0-1-1 0 0,0 1 1 0 0,0-1-1 0 0,1 1 1 0 0,-1-1 0 0 0,1 0-1 0 0,6 3 1 0 0,-7-4-3 0 0,-1-1 0 0 0,1 1 1 0 0,-1 0-1 0 0,1-1 0 0 0,-1 0 1 0 0,1 1-1 0 0,-1-1 0 0 0,1 0 1 0 0,0 0-1 0 0,-1-1 0 0 0,1 1 1 0 0,-1-1-1 0 0,1 1 0 0 0,-1-1 1 0 0,1 0-1 0 0,-1 0 0 0 0,1 0 1 0 0,-1 0-1 0 0,0 0 0 0 0,1 0 1 0 0,-1-1-1 0 0,4-2 0 0 0,2-3-297 0 0,-1-1-1 0 0,12-13 0 0 0,2-7-8273 0 0,-3 2-1420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5495 0 0,'-1'1'49'0'0,"0"0"0"0"0,0 0 0 0 0,0 1 0 0 0,0-1 0 0 0,0 0 0 0 0,0 1 0 0 0,1-1 0 0 0,-1 1-1 0 0,0-1 1 0 0,1 0 0 0 0,-1 1 0 0 0,0 2 0 0 0,-5 23-82 0 0,3-14 132 0 0,-4 28 795 0 0,6-22 2064 0 0,1 0 0 0 0,4 39 0 0 0,10 20 675 0 0,-6-45-2841 0 0,-8-30-841 0 0,1-1 0 0 0,-1 0-1 0 0,1 0 1 0 0,0 0 0 0 0,-1 0 0 0 0,1 0 0 0 0,0 0 0 0 0,0-1-1 0 0,1 1 1 0 0,-1 0 0 0 0,0 0 0 0 0,3 2 0 0 0,3 7-1295 0 0,-4-4 418 0 0,0 4-4218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18 193 3311 0 0,'-1'0'85'0'0,"0"0"-1"0"0,0 0 0 0 0,0 0 0 0 0,0 0 0 0 0,0-1 0 0 0,1 1 0 0 0,-1 0 1 0 0,0-1-1 0 0,0 1 0 0 0,0 0 0 0 0,0-1 0 0 0,1 1 0 0 0,-1-1 0 0 0,0 1 1 0 0,0-1-1 0 0,1 0 0 0 0,-1 1 0 0 0,0-1 0 0 0,1 0 0 0 0,-2-1 0 0 0,2 2 47 0 0,0-1 0 0 0,0 0 0 0 0,0 1 0 0 0,0-1 0 0 0,0 0 0 0 0,0 1 0 0 0,0-1 0 0 0,0 0 0 0 0,0 1 0 0 0,1-1 0 0 0,-1 0 0 0 0,0 1 0 0 0,0-1 0 0 0,1 0 0 0 0,-1 1 0 0 0,0-1 0 0 0,1 1 0 0 0,-1-1 0 0 0,0 1 0 0 0,1-2 0 0 0,3-1 626 0 0,-1 0 0 0 0,0-1 0 0 0,0 2 0 0 0,1-1 0 0 0,5-3 0 0 0,5-2 471 0 0,1 2-1 0 0,-1 0 0 0 0,1 1 1 0 0,17-4-1 0 0,13-5-33 0 0,232-63 4404 0 0,-186 59-4931 0 0,-75 15-809 0 0,-1 2 0 0 0,1 0 0 0 0,29 3 0 0 0,-13 2-1419 0 0,-11-1-4903 0 0,-5 0-1023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4895 0 0,'-1'-2'132'0'0,"-4"-8"274"0"0,5 10-396 0 0,0 0 0 0 0,0-1 0 0 0,0 1 0 0 0,0 0 1 0 0,0 0-1 0 0,0 0 0 0 0,-1 0 0 0 0,1 0 0 0 0,0 0 1 0 0,0 0-1 0 0,0 0 0 0 0,0 0 0 0 0,0-1 0 0 0,0 1 0 0 0,-1 0 1 0 0,1 0-1 0 0,0 0 0 0 0,0 0 0 0 0,0 0 0 0 0,0 0 0 0 0,0 0 1 0 0,-1 0-1 0 0,1 0 0 0 0,0 0 0 0 0,0 0 0 0 0,0 0 0 0 0,0 0 1 0 0,0 0-1 0 0,-1 0 0 0 0,1 0 0 0 0,0 0 0 0 0,0 1 1 0 0,0-1-1 0 0,0 0 0 0 0,0 0 0 0 0,0 0 0 0 0,-1 0 0 0 0,1 0 1 0 0,0 0-1 0 0,-6 7 1282 0 0,-1 8 1297 0 0,5-5-1828 0 0,1 0 0 0 0,0 0 0 0 0,0 0 0 0 0,1 0 0 0 0,2 14 0 0 0,-2 21 969 0 0,-1-9-193 0 0,0-19-893 0 0,0 1 0 0 0,0-1 1 0 0,-2 0-1 0 0,-7 29 0 0 0,-12 5 1421 0 0,21-46-1755 0 0,1-5-262 0 0,0 1 0 0 0,0-1 0 0 0,0 1 1 0 0,0-1-1 0 0,-1 1 0 0 0,1-1 0 0 0,0 0 0 0 0,0 1 0 0 0,0-1 0 0 0,0 1 0 0 0,0-1 0 0 0,-1 0 0 0 0,1 1 0 0 0,0-1 0 0 0,0 0 1 0 0,-1 1-1 0 0,1-1 0 0 0,0 0 0 0 0,0 1 0 0 0,-1-1 0 0 0,1 0 0 0 0,0 1 0 0 0,-1-1 0 0 0,1 0 0 0 0,0 0 0 0 0,-1 1 0 0 0,1-2 37 0 0,1 1-1 0 0,0-1 1 0 0,-1 1-1 0 0,1 0 1 0 0,0-1-1 0 0,-1 0 1 0 0,1 1-1 0 0,-1-1 0 0 0,1 1 1 0 0,-1-1-1 0 0,1 0 1 0 0,-1 1-1 0 0,1-1 1 0 0,-1 0-1 0 0,0 1 1 0 0,1-1-1 0 0,-1-1 0 0 0,12-22 206 0 0,-6 10-37 0 0,24-42 134 0 0,62-103 338 0 0,-87 151-650 0 0,12-13-87 0 0,-11 19-351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37 7135 0 0,'0'0'555'0'0,"0"-1"-328"0"0,-1-3-1075 0 0,-5-5 7121 0 0,5 17-4325 0 0,-10 38 2327 0 0,2 36-1849 0 0,5-8-330 0 0,4-62-1779 0 0,0-4-29 0 0,0-1-1 0 0,1 1 1 0 0,0 0 0 0 0,0-1 0 0 0,1 1 0 0 0,3 9 0 0 0,-3-17-185 0 0,-1 0 1 0 0,1 1-1 0 0,0-1 1 0 0,-1 0-1 0 0,1 0 0 0 0,0 0 1 0 0,-1-1-1 0 0,1 1 1 0 0,0 0-1 0 0,2-1 0 0 0,1-1-3 0 0,1-1-1 0 0,-1 1 0 0 0,0-1 0 0 0,0 0 0 0 0,0 0 0 0 0,0 0 0 0 0,-1-1 0 0 0,1 0 0 0 0,7-8 0 0 0,-5 4-44 0 0,0 0 1 0 0,-1-1-1 0 0,0 1 0 0 0,7-16 0 0 0,22-36-58 0 0,-15 30 59 0 0,-18 26-54 0 0,0 1-1 0 0,0 0 1 0 0,1 0-1 0 0,-1 0 1 0 0,1 1 0 0 0,4-5-1 0 0,-6 6-1 0 0,1 7 0 0 0,-2 1 59 0 0,0 0-1 0 0,-1-1 1 0 0,1 1-1 0 0,-3 8 1 0 0,2-8 14 0 0,0 0 0 0 0,0 0 0 0 0,0 0 0 0 0,2 8 1 0 0,-1-11-32 0 0,0 0 0 0 0,1-1 0 0 0,0 1 1 0 0,-1 0-1 0 0,1-1 0 0 0,1 1 0 0 0,-1-1 1 0 0,1 1-1 0 0,-1-1 0 0 0,1 1 0 0 0,3 4 1 0 0,-3-7-40 0 0,0 1 0 0 0,0 0 0 0 0,0 0 1 0 0,0-1-1 0 0,0 1 0 0 0,1-1 0 0 0,-1 0 1 0 0,0 0-1 0 0,1 0 0 0 0,-1 0 0 0 0,1 0 1 0 0,-1 0-1 0 0,1-1 0 0 0,-1 1 0 0 0,1-1 1 0 0,0 1-1 0 0,2-1 0 0 0,21 0-3 0 0,0 0 0 0 0,-1-2 0 0 0,36-6 0 0 0,-56 6 0 0 0,1 1 0 0 0,-1 0 0 0 0,0-1 0 0 0,0 0 0 0 0,0 0 0 0 0,-1-1 0 0 0,1 1 0 0 0,0-1 0 0 0,-1 0 0 0 0,0 0 0 0 0,1-1 0 0 0,-1 1 0 0 0,-1-1 0 0 0,5-4 0 0 0,2-6 0 0 0,1 0 0 0 0,15-31 0 0 0,-16 27 0 0 0,16-23 0 0 0,-23 37 11 0 0,-1 1 1 0 0,1-1-1 0 0,-1 1 0 0 0,0-1 1 0 0,0 0-1 0 0,-1 0 0 0 0,1 0 1 0 0,-1 0-1 0 0,0 0 0 0 0,0 0 1 0 0,1-7-1 0 0,-2 10-7 0 0,0 1-1 0 0,0-1 1 0 0,-1 1-1 0 0,1-1 1 0 0,0 1-1 0 0,0 0 1 0 0,-1-1-1 0 0,1 1 1 0 0,0-1-1 0 0,-1 1 1 0 0,1 0 0 0 0,0-1-1 0 0,-1 1 1 0 0,1 0-1 0 0,0-1 1 0 0,-1 1-1 0 0,1 0 1 0 0,-1 0-1 0 0,0-1 1 0 0,1 1-3 0 0,-9-5-1 0 0,6 5 15 0 0,-1-1 1 0 0,1 1-1 0 0,0 0 0 0 0,0-1 0 0 0,0 1 1 0 0,0 1-1 0 0,0-1 0 0 0,0 0 0 0 0,-1 1 1 0 0,1-1-1 0 0,0 1 0 0 0,0 0 0 0 0,0 0 1 0 0,0 0-1 0 0,-4 3 0 0 0,1 0 32 0 0,0 0 1 0 0,1 1-1 0 0,0 0 1 0 0,0 0-1 0 0,0 0 1 0 0,-5 6-1 0 0,1 0 76 0 0,0 0-1 0 0,1 1 1 0 0,1 0-1 0 0,0 0 1 0 0,0 1-1 0 0,1-1 1 0 0,-5 15-1 0 0,10-21-77 0 0,-1 0-1 0 0,1-1 1 0 0,0 1-1 0 0,0 0 1 0 0,1 0 0 0 0,0 0-1 0 0,0-1 1 0 0,0 1-1 0 0,0 0 1 0 0,1 0 0 0 0,0 0-1 0 0,1-1 1 0 0,-1 1-1 0 0,1 0 1 0 0,0-1 0 0 0,0 1-1 0 0,1-1 1 0 0,-1 0-1 0 0,7 9 1 0 0,-4-9-156 0 0,-1 1 0 0 0,1-1 0 0 0,0 0 0 0 0,0 0-1 0 0,1 0 1 0 0,-1-1 0 0 0,1 0 0 0 0,0 0 0 0 0,0-1 0 0 0,1 1 0 0 0,-1-1 0 0 0,1-1 0 0 0,-1 1 0 0 0,1-1-1 0 0,0 0 1 0 0,0-1 0 0 0,0 1 0 0 0,9-1 0 0 0,-1 0-658 0 0,-1-1 1 0 0,0-1-1 0 0,1 0 1 0 0,-1-1-1 0 0,0-1 1 0 0,1 0-1 0 0,-1 0 1 0 0,14-7-1 0 0,-10 3-9427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 9615 0 0,'-60'-22'1024'0'0,"60"32"-1024"0"0,-1 3 0 0 0,-4-1 0 0 0,-2 1 0 0 0,-2 4 0 0 0,-1-1 0 0 0,-3 3 240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6911 0 0,'6'-12'736'0'0,"-5"11"-616"0"0,0 0 0 0 0,1-1 0 0 0,-1 1 0 0 0,0 0-1 0 0,0 0 1 0 0,0 0 0 0 0,1 0 0 0 0,-1 0 0 0 0,0 0 0 0 0,1 1-1 0 0,-1-1 1 0 0,1 0 0 0 0,-1 1 0 0 0,1-1 0 0 0,-1 1-1 0 0,1 0 1 0 0,0-1 0 0 0,-1 1 0 0 0,1 0 0 0 0,0 0-1 0 0,-1 0 1 0 0,1 0 0 0 0,-1 0 0 0 0,1 0 0 0 0,0 0 0 0 0,-1 1-1 0 0,1-1 1 0 0,-1 1 0 0 0,1-1 0 0 0,-1 1 0 0 0,1-1-1 0 0,-1 1 1 0 0,1 0 0 0 0,-1 0 0 0 0,2 1 0 0 0,1 1 365 0 0,0 0 0 0 0,0 0-1 0 0,0 0 1 0 0,-1 1 0 0 0,1-1 0 0 0,-1 1 0 0 0,0 0 0 0 0,0 0 0 0 0,4 6 0 0 0,50 143 4639 0 0,-18-42-3541 0 0,-29-88-1666 0 0,0-1 0 0 0,23 36 0 0 0,-31-56-10 0 0,-1 0-1 0 0,0 0 0 0 0,1 1 0 0 0,0-1 0 0 0,-1 0 0 0 0,1 0 0 0 0,0-1 0 0 0,0 1 0 0 0,0 0 1 0 0,1-1-1 0 0,-1 1 0 0 0,4 1 0 0 0,-4-2-847 0 0,1-1 1 0 0,-1 1-1 0 0,1-1 0 0 0,-1 1 1 0 0,1-1-1 0 0,-1 0 0 0 0,1 0 1 0 0,3-1-1 0 0,2 1-4946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0 4607 0 0,'0'0'354'0'0,"-1"2"-233"0"0,-5 9 680 0 0,-1-1 1 0 0,0 1-1 0 0,-13 12 0 0 0,-14 20 2570 0 0,-3 13-294 0 0,-64 94 799 0 0,77-114-3830 0 0,11-11-5010 0 0,6-10-914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11 6391 0 0,'0'-1'176'0'0,"0"1"-56"0"0,0-1 1 0 0,1 1 0 0 0,-1-1-1 0 0,0 0 1 0 0,1 1 0 0 0,-1-1-1 0 0,0 1 1 0 0,1-1 0 0 0,-1 1-1 0 0,1-1 1 0 0,-1 1 0 0 0,1-1-1 0 0,-1 1 1 0 0,1 0 0 0 0,-1-1-1 0 0,1 1 1 0 0,2-1 2594 0 0,-4 2-1718 0 0,-4 8-76 0 0,0-1 0 0 0,0 1 0 0 0,-10 10 0 0 0,-43 39 1080 0 0,10-12-1222 0 0,13-11-632 0 0,34-34-706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8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13103 0 0,'22'0'1392'0'0,"-3"5"-1392"0"0,0-2 0 0 0,0 0 2032 0 0,-4 1-920 0 0,-1-1 400 0 0,3 2-1256 0 0,-4-1-32 0 0,-2-1-8 0 0,2 1-88 0 0,0 2-5440 0 0,0-3-1088 0 0</inkml:trace>
  <inkml:trace contextRef="#ctx0" brushRef="#br0" timeOffset="1">341 1 11719 0 0,'12'5'271'0'0,"-1"0"0"0"0,0 1 0 0 0,0 0-1 0 0,18 15 1 0 0,37 38 612 0 0,-42-36 182 0 0,10 10 141 0 0,0 2 1 0 0,-2 1 0 0 0,29 45-1 0 0,-58-77-1132 0 0,82 132 3158 0 0,-75-117-2714 0 0,-1 0 0 0 0,-1 0 1 0 0,-1 1-1 0 0,-1-1 1 0 0,6 36-1 0 0,-8-24-122 0 0,-2 0-1 0 0,-1 0 1 0 0,-4 51-1 0 0,-26 91-1354 0 0,20-117-5518 0 0,4 2-2285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0 3767 0 0,'0'0'1291'0'0,"2"0"-288"0"0,2 0-406 0 0,0 1 1 0 0,0-1-1 0 0,0 1 1 0 0,-1 0 0 0 0,1 0-1 0 0,0 1 1 0 0,0-1-1 0 0,4 3 1 0 0,30 19 5463 0 0,-19-11-4851 0 0,-12-7-691 0 0,0 0 0 0 0,0 1 0 0 0,10 10 0 0 0,-11-9-359 0 0,0-1 0 0 0,11 8 0 0 0,-15-13-403 0 0,-1 1 0 0 0,1-1 0 0 0,0 1 0 0 0,-1-1 0 0 0,1 1 0 0 0,-1 0 0 0 0,2 2 0 0 0,0 1-3178 0 0</inkml:trace>
  <inkml:trace contextRef="#ctx0" brushRef="#br0" timeOffset="1">0 102 5727 0 0,'0'0'867'0'0,"2"0"573"0"0,7 1 265 0 0,-4 0-779 0 0,0 0 0 0 0,1-1 0 0 0,-1 0 0 0 0,1 0 0 0 0,5 0 0 0 0,87-10 3741 0 0,43 0-3330 0 0,-59 6-2023 0 0,-18 3-1619 0 0,-30 0-2434 0 0,-4 0-1127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7599 0 0,'1'0'115'0'0,"1"0"0"0"0,0 0-1 0 0,-1-1 1 0 0,1 1 0 0 0,-1 0 0 0 0,1-1-1 0 0,-1 1 1 0 0,0-1 0 0 0,1 0-1 0 0,-1 1 1 0 0,1-1 0 0 0,-1 0 0 0 0,0 0-1 0 0,2-2 1 0 0,5-2 1395 0 0,-3 3-756 0 0,-1 1 0 0 0,1-1 0 0 0,0 1 1 0 0,9-2-1 0 0,-8 3-306 0 0,-1-1 0 0 0,0 1 0 0 0,0 0 0 0 0,1 1 0 0 0,-1-1 0 0 0,0 1 0 0 0,0 0 0 0 0,6 2 0 0 0,-8-2-226 0 0,0 0 0 0 0,0 1 0 0 0,0-1-1 0 0,0 0 1 0 0,-1 1 0 0 0,1 0 0 0 0,0 0 0 0 0,-1 0-1 0 0,1 0 1 0 0,-1 0 0 0 0,0 0 0 0 0,0 0 0 0 0,4 6-1 0 0,-5-5-28 0 0,0-1 0 0 0,1 1 0 0 0,-1-1 0 0 0,0 1 0 0 0,0 0 0 0 0,-1 0 0 0 0,1-1 0 0 0,-1 1 0 0 0,1 0 0 0 0,-1 5-1 0 0,-1 3 360 0 0,0 1 0 0 0,-1-1 0 0 0,-1 1-1 0 0,0-1 1 0 0,0 0 0 0 0,-7 13-1 0 0,-5 20-1532 0 0,13-36-754 0 0,0 0 0 0 0,1 0 0 0 0,-1 13 0 0 0,1-1-6763 0 0</inkml:trace>
  <inkml:trace contextRef="#ctx0" brushRef="#br0" timeOffset="1">315 548 12695 0 0,'0'0'1128'0'0,"-4"-4"-904"0"0,1-2-224 0 0,2 2 0 0 0,-1-2-96 0 0,1 0-64 0 0,4-1-3664 0 0,3-1-528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6735 0 0,'0'0'731'0'0,"1"2"-556"0"0,2 5 426 0 0,0 0 0 0 0,-1 0-1 0 0,0 1 1 0 0,0-1 0 0 0,0 1 0 0 0,-1-1 0 0 0,0 1 0 0 0,0 0 0 0 0,-1-1 0 0 0,0 1 0 0 0,-1 0 0 0 0,-2 13 0 0 0,-1 10 922 0 0,2-18-870 0 0,0 0-1 0 0,-6 18 1 0 0,1-10-516 0 0,7-20-775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12295 0 0,'-7'3'1402'0'0,"4"-1"-1160"0"0,0 0 226 0 0,1 0-1 0 0,-1 0 0 0 0,0 0 1 0 0,1 1-1 0 0,-1-1 1 0 0,1 0-1 0 0,0 1 0 0 0,0 0 1 0 0,0-1-1 0 0,-2 5 1 0 0,4-5-244 0 0,1 0 0 0 0,-1 0 0 0 0,1 0 1 0 0,0 0-1 0 0,0 0 0 0 0,0 0 1 0 0,0-1-1 0 0,0 1 0 0 0,0 0 0 0 0,0 0 1 0 0,2 1-1 0 0,-1-1-153 0 0,5 7 100 0 0,0-1 0 0 0,0 1 0 0 0,1-2 1 0 0,0 1-1 0 0,17 12 0 0 0,-12-11 97 0 0,21 21 1 0 0,-31-26-209 0 0,0 0 0 0 0,1 0 0 0 0,-1 0 0 0 0,-1 0 0 0 0,1 1 0 0 0,-1-1 0 0 0,1 1 0 0 0,-1 0 0 0 0,2 8 0 0 0,-3-6 248 0 0,0-1-1 0 0,0 1 1 0 0,-1 0 0 0 0,0-1-1 0 0,0 1 1 0 0,-1-1-1 0 0,0 1 1 0 0,0 0 0 0 0,0-1-1 0 0,-1 0 1 0 0,0 1-1 0 0,0-1 1 0 0,-1 0 0 0 0,1 0-1 0 0,-2 0 1 0 0,1 0-1 0 0,0 0 1 0 0,-1-1 0 0 0,0 0-1 0 0,0 0 1 0 0,-1 0-1 0 0,0 0 1 0 0,1 0 0 0 0,-2-1-1 0 0,1 0 1 0 0,-9 5-1 0 0,13-8-298 0 0,1-1 0 0 0,0 0 0 0 0,-1 0 0 0 0,1 1 0 0 0,-1-1 0 0 0,1 0 0 0 0,-1 0 0 0 0,1 0 0 0 0,0 1 0 0 0,-1-1-1 0 0,1 0 1 0 0,-1 0 0 0 0,1 0 0 0 0,-1 0 0 0 0,1 0 0 0 0,-1 0 0 0 0,1 0 0 0 0,-1 0 0 0 0,1 0 0 0 0,-1 0 0 0 0,1 0 0 0 0,-1 0-1 0 0,1-1 1 0 0,-1 1 0 0 0,1 0 0 0 0,0 0 0 0 0,-1 0 0 0 0,1-1 0 0 0,-1 1 0 0 0,1 0 0 0 0,-1 0 0 0 0,1-1 0 0 0,0 1 0 0 0,-1 0 0 0 0,1-1-1 0 0,0 1 1 0 0,-1 0 0 0 0,1-1 0 0 0,0 1 0 0 0,0-1 0 0 0,-1 1 0 0 0,1-1 0 0 0,0 1 0 0 0,0 0 0 0 0,0-1 0 0 0,0 1 0 0 0,0-1-1 0 0,-1 1 1 0 0,1-1 0 0 0,0 1 0 0 0,0-1 0 0 0,0 1 0 0 0,0-1 0 0 0,0 1 0 0 0,0-1 0 0 0,1 1 0 0 0,-1-1 0 0 0,0 0 0 0 0,0-1-61 0 0,0-1 0 0 0,1 1 1 0 0,-1-1-1 0 0,1 1 1 0 0,-1-1-1 0 0,1 1 0 0 0,0 0 1 0 0,0-1-1 0 0,0 1 1 0 0,2-4-1 0 0,-1 4-131 0 0,13-15-1477 0 0,-3 9-6292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20 337 5671 0 0,'-19'-23'436'0'0,"19"23"-432"0"0,0-1 0 0 0,0 1 1 0 0,0 0-1 0 0,0 0 0 0 0,0 0 0 0 0,0-1 0 0 0,0 1 0 0 0,0 0 0 0 0,0 0 0 0 0,0 0 0 0 0,0-1 0 0 0,0 1 0 0 0,0 0 0 0 0,0 0 0 0 0,0 0 0 0 0,0-1 0 0 0,0 1 0 0 0,0 0 0 0 0,0 0 0 0 0,0 0 0 0 0,0 0 0 0 0,0-1 0 0 0,0 1 0 0 0,1 0 0 0 0,-1 0 0 0 0,0 0 0 0 0,0 0 0 0 0,0-1 0 0 0,0 1 0 0 0,0 0 0 0 0,0 0 0 0 0,1 0 1 0 0,-1 0-1 0 0,0 0 0 0 0,0 0 0 0 0,0 0 0 0 0,0-1 0 0 0,1 1 0 0 0,-1 0 0 0 0,0 0 0 0 0,0 0 0 0 0,0 0 0 0 0,1 0 0 0 0,10-4-22 0 0,-9 3 50 0 0,59-37 796 0 0,-18 12 468 0 0,1 2 0 0 0,1 2 0 0 0,0 2 0 0 0,2 2 0 0 0,54-14 0 0 0,-81 27-970 0 0,248-55 2924 0 0,-241 56-2988 0 0,365-44 2370 0 0,-267 46-1935 0 0,-63 2-1671 0 0,-1-1-4856 0 0,-45-1-741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3823 0 0,'6'-6'280'0'0,"0"0"-1"0"0,1 1 0 0 0,0-1 0 0 0,0 2 1 0 0,1-1-1 0 0,0 1 0 0 0,-1 0 0 0 0,1 0 1 0 0,0 1-1 0 0,1 0 0 0 0,-1 1 1 0 0,1 0-1 0 0,-1 0 0 0 0,1 1 0 0 0,-1 0 1 0 0,1 0-1 0 0,10 1 0 0 0,-4 1 578 0 0,0 0 0 0 0,0 1 0 0 0,0 1 0 0 0,-1 0-1 0 0,1 1 1 0 0,-1 1 0 0 0,0 0 0 0 0,0 1 0 0 0,0 0 0 0 0,-1 1 0 0 0,14 9 0 0 0,-24-14-659 0 0,0 0 0 0 0,0 0 1 0 0,0 0-1 0 0,-1 0 1 0 0,1 1-1 0 0,-1-1 0 0 0,1 1 1 0 0,-1-1-1 0 0,0 1 1 0 0,0 0-1 0 0,0 0 1 0 0,0 0-1 0 0,-1 0 0 0 0,1 1 1 0 0,-1-1-1 0 0,0 0 1 0 0,0 0-1 0 0,0 1 1 0 0,0-1-1 0 0,0 1 0 0 0,-1-1 1 0 0,0 7-1 0 0,0-4 29 0 0,-1 0-1 0 0,0 0 0 0 0,0 0 1 0 0,-1 0-1 0 0,1-1 0 0 0,-1 1 1 0 0,-1 0-1 0 0,1-1 1 0 0,-1 0-1 0 0,0 0 0 0 0,0 1 1 0 0,-7 7-1 0 0,-33 32 511 0 0,5-7-2003 0 0,21-18-5034 0 0,0-3-2207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1032 5351 0 0,'-67'1'416'0'0,"60"-1"53"0"0,8 0-114 0 0,10-2 411 0 0,-9 0-601 0 0,0 1 1 0 0,0-1-1 0 0,0 0 1 0 0,0 0 0 0 0,-1 0-1 0 0,1 0 1 0 0,-1 0-1 0 0,1 0 1 0 0,-1 0 0 0 0,0 0-1 0 0,0-1 1 0 0,0 1-1 0 0,2-5 1 0 0,-1-3 557 0 0,0 0 0 0 0,1-13 0 0 0,1-4 896 0 0,-3 22-1370 0 0,6-26 1716 0 0,2-36-1 0 0,-9 58-1731 0 0,1 0 0 0 0,-1 0 0 0 0,-1-1 0 0 0,0 1 0 0 0,0 0 0 0 0,-1 0 0 0 0,0 0 0 0 0,-5-15 0 0 0,6 22-211 0 0,0 0 1 0 0,0 0-1 0 0,0 0 1 0 0,0 0-1 0 0,0 0 1 0 0,0 0 0 0 0,-1 0-1 0 0,1 1 1 0 0,0-1-1 0 0,-1 1 1 0 0,0-1-1 0 0,1 1 1 0 0,-1-1-1 0 0,0 1 1 0 0,0 0-1 0 0,1 0 1 0 0,-1 0-1 0 0,0 0 1 0 0,0 0-1 0 0,-5-1 1 0 0,5 2 52 0 0,0 0 0 0 0,-1 0 0 0 0,1 0 0 0 0,0 0 0 0 0,-1 0 0 0 0,1 1-1 0 0,0-1 1 0 0,0 1 0 0 0,-1-1 0 0 0,1 1 0 0 0,0 0 0 0 0,0 0 0 0 0,0 0 0 0 0,0 0 0 0 0,0 1 0 0 0,0-1 0 0 0,0 0 0 0 0,0 1 0 0 0,-3 2 0 0 0,-11 14 453 0 0,0 0 0 0 0,1 1 0 0 0,-18 30 0 0 0,26-38-387 0 0,1 1 0 0 0,0 0 1 0 0,1 0-1 0 0,0 0 0 0 0,-4 17 0 0 0,7-20-3 0 0,0-1 0 0 0,1 1 0 0 0,0 0 0 0 0,1 0 0 0 0,-1 0 0 0 0,2 0 0 0 0,-1 0 0 0 0,4 15 0 0 0,-4-22-95 0 0,1 0 0 0 0,-1-1 1 0 0,1 1-1 0 0,-1 0 0 0 0,1 0 0 0 0,0 0 0 0 0,0 0 0 0 0,0-1 1 0 0,0 1-1 0 0,0 0 0 0 0,0-1 0 0 0,1 1 0 0 0,-1-1 0 0 0,0 1 1 0 0,1-1-1 0 0,-1 0 0 0 0,1 0 0 0 0,0 1 0 0 0,-1-1 0 0 0,3 1 1 0 0,-1-1 2 0 0,0-1 0 0 0,-1 1 0 0 0,1 0 0 0 0,0-1 0 0 0,0 0 0 0 0,0 1 0 0 0,0-1 0 0 0,0 0 1 0 0,-1-1-1 0 0,1 1 0 0 0,0 0 0 0 0,4-2 0 0 0,4-1 31 0 0,-1-1 1 0 0,0 0-1 0 0,0-1 1 0 0,0 0-1 0 0,-1 0 1 0 0,12-9-1 0 0,-6 2-49 0 0,0-2 0 0 0,0 1 0 0 0,-1-2 0 0 0,-1 0 0 0 0,-1 0 0 0 0,0-2 0 0 0,13-24 0 0 0,-4 2 25 0 0,-1-1 1 0 0,16-53-1 0 0,21-48-53 0 0,-1-2 0 0 0,-42 103 0 0 0,-2-1 0 0 0,12-74 0 0 0,-14 53 0 0 0,5-51 0 0 0,-16 96 244 0 0,1 16-237 0 0,-1 1 0 0 0,1 0 0 0 0,0-1 0 0 0,0 1 0 0 0,0 0 0 0 0,0-1 0 0 0,0 1 0 0 0,-1 0 0 0 0,1-1 0 0 0,0 1 0 0 0,0 0 0 0 0,-1 0 0 0 0,1-1 0 0 0,0 1 0 0 0,0 0 0 0 0,-1 0 0 0 0,1-1 0 0 0,0 1 0 0 0,-1 0 0 0 0,1 0 0 0 0,0 0 0 0 0,-1-1 0 0 0,1 1 0 0 0,0 0 0 0 0,-1 0 0 0 0,1 0 0 0 0,0 0 0 0 0,-1 0 0 0 0,1 0 0 0 0,0 0 0 0 0,-1 0 0 0 0,1 0 0 0 0,-1 0 0 0 0,1 0 0 0 0,0 0 0 0 0,-1 0 0 0 0,1 0 0 0 0,0 0 0 0 0,-1 0 0 0 0,1 1 0 0 0,0-1 0 0 0,-1 0 0 0 0,0 0 0 0 0,-1 2 25 0 0,-1 1 0 0 0,1-1 0 0 0,0 0 0 0 0,0 0 0 0 0,0 1-1 0 0,0 0 1 0 0,0-1 0 0 0,1 1 0 0 0,-1 0 0 0 0,1 0 0 0 0,-2 4 0 0 0,-2 3 33 0 0,-20 43 100 0 0,2 0 0 0 0,-21 78 0 0 0,24-58 310 0 0,3 1 1 0 0,4 0-1 0 0,3 1 1 0 0,-1 135-1 0 0,12-177-346 0 0,1-1-1 0 0,10 60 1 0 0,-8-76-108 0 0,0-1-1 0 0,0 0 1 0 0,2 0 0 0 0,0-1 0 0 0,0 1-1 0 0,1-1 1 0 0,18 25 0 0 0,-22-35-116 0 0,0-1 1 0 0,0 1-1 0 0,0-1 0 0 0,1 0 1 0 0,-1 0-1 0 0,1 0 1 0 0,0-1-1 0 0,0 1 0 0 0,0-1 1 0 0,0 0-1 0 0,0 0 0 0 0,0 0 1 0 0,1 0-1 0 0,-1-1 0 0 0,1 0 1 0 0,-1 0-1 0 0,1 0 1 0 0,-1 0-1 0 0,1-1 0 0 0,0 0 1 0 0,-1 0-1 0 0,1 0 0 0 0,0 0 1 0 0,-1-1-1 0 0,1 0 1 0 0,-1 0-1 0 0,1 0 0 0 0,-1 0 1 0 0,1-1-1 0 0,-1 0 0 0 0,0 1 1 0 0,0-2-1 0 0,0 1 0 0 0,0 0 1 0 0,0-1-1 0 0,0 0 1 0 0,0 0-1 0 0,-1 0 0 0 0,0 0 1 0 0,0-1-1 0 0,4-4 0 0 0,1-4-1358 0 0,0 0-1 0 0,10-20 0 0 0,1-9-6359 0 0,-9 15 602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5959 0 0,'0'0'458'0'0,"-3"4"1151"0"0,0 5 271 0 0,0 0-1 0 0,-4 16 1 0 0,0 0 366 0 0,-10 24 945 0 0,-7 19-1580 0 0,22-58-3445 0 0,0 0 0 0 0,-1 16 0 0 0,2-14-4698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62 289 7975 0 0,'11'-15'899'0'0,"13"-24"0"0"0,-4 5 2986 0 0,11-22 1065 0 0,-24 42-3992 0 0,-1 0-1 0 0,-1 0 0 0 0,0-1 0 0 0,3-21 0 0 0,-7 34-886 0 0,-1 0 0 0 0,0 0 0 0 0,0 0 0 0 0,0 0 0 0 0,0 0 0 0 0,0 0 0 0 0,0 0 0 0 0,0 0 0 0 0,-1 0 0 0 0,1 0 0 0 0,0 0 0 0 0,-1 0 1 0 0,0 0-1 0 0,0 0 0 0 0,1 1 0 0 0,-1-1 0 0 0,0 0 0 0 0,0 0 0 0 0,-1 1 0 0 0,1-1 0 0 0,-3-2 0 0 0,3 3-40 0 0,0 0-1 0 0,-1 0 1 0 0,0 1-1 0 0,1-1 1 0 0,-1 0 0 0 0,1 1-1 0 0,-1-1 1 0 0,0 1-1 0 0,1-1 1 0 0,-1 1 0 0 0,0 0-1 0 0,0 0 1 0 0,1 0-1 0 0,-1 0 1 0 0,0 0 0 0 0,0 0-1 0 0,1 1 1 0 0,-1-1-1 0 0,0 0 1 0 0,1 1 0 0 0,-1-1-1 0 0,0 1 1 0 0,1 0-1 0 0,-1-1 1 0 0,1 1 0 0 0,-2 1-1 0 0,0 0-8 0 0,-1 0 0 0 0,1 0 0 0 0,0 0 0 0 0,0 0-1 0 0,1 1 1 0 0,-1-1 0 0 0,0 1 0 0 0,1 0 0 0 0,-1 0 0 0 0,1 0 0 0 0,0 0 0 0 0,0 0-1 0 0,0 0 1 0 0,1 0 0 0 0,-1 1 0 0 0,1-1 0 0 0,0 1 0 0 0,0-1 0 0 0,0 1-1 0 0,0 0 1 0 0,0 4 0 0 0,0 3-29 0 0,1-1 1 0 0,1 1-1 0 0,0 0 0 0 0,0-1 0 0 0,1 1 0 0 0,3 11 0 0 0,5 22 93 0 0,-3 0 0 0 0,-1 1 0 0 0,-3 0 0 0 0,-2 45 0 0 0,-4-12 182 0 0,-21 113 1 0 0,11-122-364 0 0,-4 0-1 0 0,-32 86 0 0 0,44-136-3657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34 321 2015 0 0,'11'-25'138'0'0,"-1"0"-1"0"0,9-34 1 0 0,9-55 3319 0 0,-17 63 179 0 0,-8 40-2086 0 0,-2 8-471 0 0,0-1 0 0 0,0 1 0 0 0,0-1 0 0 0,-1 0 0 0 0,1 1 0 0 0,-1-1 0 0 0,0-7 1160 0 0,-9 23 1073 0 0,5-5-2584 0 0,1 1-1 0 0,0-1 0 0 0,-2 12 1 0 0,0-1-60 0 0,-2 30-1 0 0,4 17 210 0 0,8 114 0 0 0,1-49-460 0 0,-27 391 1106 0 0,20-506-1854 0 0,0-5 374 0 0,0 0 0 0 0,-1 0 0 0 0,-4 17 0 0 0,5-24-297 0 0,-1 0 1 0 0,1 0-1 0 0,0 0 0 0 0,-1 0 0 0 0,0-1 0 0 0,-3 5 0 0 0,4-5-251 0 0,-1-1-1 0 0,0 1 1 0 0,0 0-1 0 0,0-1 1 0 0,0 1-1 0 0,0-1 1 0 0,0 0-1 0 0,-1 1 1 0 0,-2 0-1 0 0,-5 0-5964 0 0,-4-5-1608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4087 0 0,'0'0'1092'0'0,"7"-1"426"0"0,7-1-276 0 0,10-1 1050 0 0,-23 3-2263 0 0,1 0 0 0 0,-1 0-1 0 0,0 1 1 0 0,0-1 0 0 0,0 0-1 0 0,1 1 1 0 0,-1-1-1 0 0,0 1 1 0 0,0-1 0 0 0,0 1-1 0 0,0 0 1 0 0,0-1 0 0 0,0 1-1 0 0,0 0 1 0 0,0 0-1 0 0,0 0 1 0 0,0-1 0 0 0,1 3-1 0 0,1 2-20 0 0,1 0 0 0 0,-1 1 1 0 0,-1 0-1 0 0,1 0 0 0 0,-1 0 0 0 0,0 0 0 0 0,2 9 0 0 0,7 48 1872 0 0,-10-51-1153 0 0,31 527 7025 0 0,-26-338-6256 0 0,-5-183-1437 0 0,-1 6 306 0 0,1 1 0 0 0,1-1-1 0 0,2 0 1 0 0,7 29 0 0 0,-11-53-388 0 0,0 1 1 0 0,0-1-1 0 0,0 1 1 0 0,0-1-1 0 0,0 1 1 0 0,1 0-1 0 0,-1-1 1 0 0,0 1-1 0 0,0-1 1 0 0,1 1 0 0 0,-1-1-1 0 0,0 1 1 0 0,0-1-1 0 0,1 1 1 0 0,-1-1-1 0 0,1 0 1 0 0,-1 1-1 0 0,0-1 1 0 0,1 1-1 0 0,-1-1 1 0 0,1 0-1 0 0,0 1 1 0 0,0-2-473 0 0,-1 1-1 0 0,1-1 1 0 0,-1 0 0 0 0,1 0 0 0 0,-1 0-1 0 0,1 0 1 0 0,-1 1 0 0 0,0-1-1 0 0,1 0 1 0 0,-1 0 0 0 0,0 0 0 0 0,0 0-1 0 0,1-1 1 0 0,2-12-6873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38 385 8663 0 0,'-13'-23'95'0'0,"9"17"972"0"0,0 0 1 0 0,0-1-1 0 0,1 1 0 0 0,-4-10 0 0 0,7 14-730 0 0,-1 0-1 0 0,1 0 0 0 0,-1 0 1 0 0,1 0-1 0 0,0 0 1 0 0,0 0-1 0 0,0-1 0 0 0,0 1 1 0 0,0 0-1 0 0,1 0 0 0 0,-1 0 1 0 0,0 0-1 0 0,1 0 1 0 0,0 0-1 0 0,-1 0 0 0 0,1 0 1 0 0,0 0-1 0 0,0 0 0 0 0,2-3 1 0 0,3-2 217 0 0,0 0 1 0 0,1 0-1 0 0,0 0 1 0 0,0 1-1 0 0,0 0 0 0 0,1 0 1 0 0,0 1-1 0 0,14-8 1 0 0,6 0 357 0 0,39-13 0 0 0,-56 23-887 0 0,1 0 0 0 0,0 0 0 0 0,0 1 0 0 0,0 0-1 0 0,0 1 1 0 0,0 1 0 0 0,0 0 0 0 0,0 1 0 0 0,0 0-1 0 0,16 3 1 0 0,9 6-1212 0 0,68 25 0 0 0,-75-24 419 0 0,-18-7 723 0 0,0-1 0 0 0,1-1 1 0 0,-1 0-1 0 0,1 0 0 0 0,-1-1 0 0 0,1-1 0 0 0,-1 0 0 0 0,1-1 0 0 0,-1 0 1 0 0,1-1-1 0 0,-1-1 0 0 0,0 0 0 0 0,0 0 0 0 0,0-1 0 0 0,0-1 0 0 0,11-5 0 0 0,-8 1 82 0 0,-1-1 0 0 0,-1 0 0 0 0,0 0 0 0 0,0-1 0 0 0,-1-1 0 0 0,17-20 0 0 0,-26 29-18 0 0,-1 0 0 0 0,0 1 0 0 0,1-1 0 0 0,-1 0 1 0 0,0-1-1 0 0,0 1 0 0 0,-1 0 0 0 0,1 0 0 0 0,-1-1 0 0 0,0 1 0 0 0,0-1 0 0 0,0 1 0 0 0,0-1 0 0 0,0 0 0 0 0,-1 1 0 0 0,1-1 0 0 0,-1 0 1 0 0,0 1-1 0 0,-1-1 0 0 0,1 0 0 0 0,0 1 0 0 0,-1-1 0 0 0,0 0 0 0 0,0 1 0 0 0,-2-6 0 0 0,2 8 2 0 0,0 0 0 0 0,0 0 0 0 0,0 0-1 0 0,-1 1 1 0 0,1-1 0 0 0,0 0 0 0 0,0 1 0 0 0,-1-1-1 0 0,1 0 1 0 0,0 1 0 0 0,-1 0 0 0 0,-2-1 0 0 0,0-1 45 0 0,0 1 12 0 0,0 0 0 0 0,0 0 0 0 0,0 1 0 0 0,0-1 0 0 0,0 1 0 0 0,-1 0 0 0 0,1 0 0 0 0,0 0 0 0 0,0 0 0 0 0,0 1 0 0 0,0 0 0 0 0,0-1 0 0 0,0 2 0 0 0,0-1 0 0 0,-6 3 0 0 0,-4 2 363 0 0,1 1 0 0 0,0 0-1 0 0,-13 10 1 0 0,17-10-249 0 0,0 1-1 0 0,1-1 1 0 0,0 2-1 0 0,0-1 1 0 0,1 1 0 0 0,0 0-1 0 0,0 1 1 0 0,-5 11-1 0 0,4-6 124 0 0,1-1 0 0 0,0 1-1 0 0,2 1 1 0 0,-1-1-1 0 0,-2 20 1 0 0,7-29-280 0 0,0-1 0 0 0,0 1-1 0 0,1 0 1 0 0,0 0 0 0 0,0 0 0 0 0,1 0-1 0 0,-1 0 1 0 0,1 0 0 0 0,1-1 0 0 0,-1 1 0 0 0,1 0-1 0 0,0-1 1 0 0,0 1 0 0 0,0-1 0 0 0,1 1-1 0 0,0-1 1 0 0,4 5 0 0 0,-4-6-15 0 0,0 0 0 0 0,1 0 0 0 0,-1-1 0 0 0,1 0 0 0 0,0 1 1 0 0,0-1-1 0 0,0-1 0 0 0,0 1 0 0 0,0-1 0 0 0,1 1 0 0 0,-1-1 0 0 0,1 0 0 0 0,0-1 0 0 0,-1 1 0 0 0,1-1 1 0 0,0 0-1 0 0,0 0 0 0 0,0-1 0 0 0,0 1 0 0 0,8-1 0 0 0,-6-1-472 0 0,0 0 0 0 0,0 0 0 0 0,-1-1-1 0 0,1 1 1 0 0,-1-1 0 0 0,1-1 0 0 0,-1 0 0 0 0,1 1 0 0 0,-1-2 0 0 0,0 1 0 0 0,0-1-1 0 0,8-7 1 0 0,4-5-2773 0 0,-1 0-1 0 0,20-25 0 0 0,-28 30 2237 0 0,4-5-6059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2879 0 0,'1'2'214'0'0,"3"27"145"0"0,-6 21 5426 0 0,1-23-2344 0 0,-1 7-289 0 0,-1 0-1 0 0,-2 0 1 0 0,-15 57-1 0 0,8-59-1380 0 0,8-23-995 0 0,1 0 0 0 0,0-1 0 0 0,0 1 0 0 0,-2 16 0 0 0,5-25-741 0 0,0 0 0 0 0,0 0 0 0 0,0 0 0 0 0,0 0 0 0 0,0 1 0 0 0,0-1 0 0 0,0 0 0 0 0,0 0 0 0 0,0 0 0 0 0,0 0 0 0 0,0 1 0 0 0,0-1 0 0 0,0 0 0 0 0,0 0 0 0 0,0 0 0 0 0,0 0 0 0 0,0 1 0 0 0,0-1 0 0 0,0 0 0 0 0,0 0 0 0 0,0 0 0 0 0,0 0 0 0 0,0 0 0 0 0,0 1 0 0 0,1-1 0 0 0,-1 0 0 0 0,0 0 0 0 0,0 0 0 0 0,0 0 0 0 0,0 0 0 0 0,0 1 0 0 0,0-1 0 0 0,0 0 0 0 0,1 0 0 0 0,-1 0 0 0 0,0 0 0 0 0,0 0 0 0 0,0 0 0 0 0,7-4 325 0 0,6-11-368 0 0,-13 15 35 0 0,18-25-11 0 0,-1 0 0 0 0,15-32-1 0 0,22-59 19 0 0,-21 45-27 0 0,-31 67-28 0 0,0 1 0 0 0,0 0 0 0 0,0 0-1 0 0,1 0 1 0 0,3-3 0 0 0,7-12-165 0 0,-12 18 87 0 0,-1 0 1 0 0,0 0 0 0 0,1-1-1 0 0,-1 1 1 0 0,1 0 0 0 0,-1 0-1 0 0,0 0 1 0 0,1 0-1 0 0,-1 0 1 0 0,1 0 0 0 0,-1 0-1 0 0,0 0 1 0 0,1 0 0 0 0,-1 0-1 0 0,1 0 1 0 0,-1 0 0 0 0,0 0-1 0 0,1 0 1 0 0,-1 0 0 0 0,1 0-1 0 0,-1 0 1 0 0,0 0 0 0 0,1 0-1 0 0,-1 1 1 0 0,0-1-1 0 0,1 0 1 0 0,-1 0 0 0 0,0 1-1 0 0,1-1 1 0 0,-1 0 0 0 0,0 0-1 0 0,1 1 1 0 0,-1-1 0 0 0,0 0-1 0 0,0 1 1 0 0,1-1 0 0 0,-1 1 241 0 0,12 10-1655 0 0,18 21 0 0 0,-21-21 1531 0 0,0-1 0 0 0,1 0 1 0 0,0 0-1 0 0,13 8 0 0 0,-20-16 49 0 0,0 0 0 0 0,0 0 0 0 0,1 0 0 0 0,-1-1 0 0 0,1 1 0 0 0,-1-1 0 0 0,1 0 0 0 0,0 0 0 0 0,-1 0 0 0 0,1-1 0 0 0,0 1 0 0 0,0-1 0 0 0,-1 0 0 0 0,1 0 0 0 0,0 0 0 0 0,0 0 0 0 0,0-1 0 0 0,-1 0 0 0 0,6-1 0 0 0,-2 0 80 0 0,0 0 0 0 0,0-1-1 0 0,0 0 1 0 0,-1 0 0 0 0,1-1 0 0 0,11-8 0 0 0,-15 9-116 0 0,0 0 1 0 0,0 0-1 0 0,0 0 1 0 0,0-1-1 0 0,-1 1 1 0 0,1-1-1 0 0,-1 1 1 0 0,0-1-1 0 0,0 0 1 0 0,0 0-1 0 0,-1 0 1 0 0,3-9-1 0 0,-4 12-16 0 0,1 0 1 0 0,-1-1-1 0 0,0 1 1 0 0,1-1-1 0 0,-1 1 1 0 0,0-1-1 0 0,0 1 0 0 0,0-1 1 0 0,0 1-1 0 0,0 0 1 0 0,-1-1-1 0 0,1 1 1 0 0,0-1-1 0 0,-1 1 0 0 0,1-1 1 0 0,-1 1-1 0 0,1 0 1 0 0,-1-1-1 0 0,0 1 1 0 0,1 0-1 0 0,-2-2 1 0 0,0 2 30 0 0,1-1 0 0 0,-1 1 1 0 0,1 0-1 0 0,-1 0 1 0 0,0 0-1 0 0,1 0 0 0 0,-1 0 1 0 0,0 1-1 0 0,0-1 1 0 0,1 0-1 0 0,-1 1 1 0 0,0 0-1 0 0,0-1 0 0 0,-2 1 1 0 0,-4-1 162 0 0,1 1 0 0 0,-1 1 0 0 0,0-1-1 0 0,1 1 1 0 0,-1 0 0 0 0,1 1 0 0 0,-8 2 0 0 0,9-2-122 0 0,1 0 0 0 0,-1 0 0 0 0,1 1 0 0 0,0 0 0 0 0,0 0 1 0 0,0 0-1 0 0,0 0 0 0 0,1 1 0 0 0,-6 5 0 0 0,4-2-42 0 0,0 1 1 0 0,0-1-1 0 0,1 1 1 0 0,0 0 0 0 0,-4 9-1 0 0,4-5-45 0 0,0 0 1 0 0,1 0-1 0 0,0 0 1 0 0,0 0-1 0 0,2 1 1 0 0,-2 13-1 0 0,3-19-1 0 0,0 0 0 0 0,1 0 0 0 0,0 1-1 0 0,0-1 1 0 0,1 0 0 0 0,0 0 0 0 0,0 0 0 0 0,1 0 0 0 0,0 0-1 0 0,0 0 1 0 0,1 0 0 0 0,4 8 0 0 0,-6-14-143 0 0,0 1-1 0 0,0-1 1 0 0,0 0 0 0 0,0 1-1 0 0,1-1 1 0 0,-1 0 0 0 0,1 0-1 0 0,-1 0 1 0 0,1 0 0 0 0,-1 0-1 0 0,1 0 1 0 0,-1 0 0 0 0,1 0-1 0 0,2 0 1 0 0,0 0-849 0 0,-1 0-1 0 0,1 0 1 0 0,-1 0 0 0 0,1-1 0 0 0,-1 0-1 0 0,6 0 1 0 0,5-2-9176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6127 0 0,'0'0'472'0'0,"1"-7"1696"0"0,-17 49 5103 0 0,8-22-4835 0 0,-7 27 0 0 0,7-28-1341 0 0,7-17-689 0 0,0 1 0 0 0,0 0 0 0 0,-1 0 0 0 0,2 0 0 0 0,-1-1 0 0 0,0 1 0 0 0,0 5-1 0 0,15-13-231 0 0,-10 3-180 0 0,0-1 0 0 0,-1 0 1 0 0,1 0-1 0 0,-1 0 0 0 0,0-1 0 0 0,0 1 1 0 0,0-1-1 0 0,2-3 0 0 0,7-8-17 0 0,-9 11 67 0 0,0 1 0 0 0,1 0 1 0 0,-1 0-1 0 0,1 0 0 0 0,-1 0 0 0 0,1 1 0 0 0,0 0 1 0 0,6-3-1 0 0,-9 4-27 0 0,1 1-1 0 0,-1 0 1 0 0,0-1 0 0 0,0 1 0 0 0,0 0-1 0 0,1 0 1 0 0,-1 0 0 0 0,0 0-1 0 0,0 0 1 0 0,0 0 0 0 0,1 0 0 0 0,-1 0-1 0 0,0 1 1 0 0,0-1 0 0 0,0 0 0 0 0,1 1-1 0 0,-1-1 1 0 0,0 1 0 0 0,0-1 0 0 0,0 1-1 0 0,0 0 1 0 0,0-1 0 0 0,0 1 0 0 0,0 0-1 0 0,0 0 1 0 0,0 0 0 0 0,-1-1 0 0 0,1 1-1 0 0,0 0 1 0 0,0 0 0 0 0,-1 0 0 0 0,1 0-1 0 0,-1 1 1 0 0,1-1 0 0 0,-1 0 0 0 0,1 2-1 0 0,3 7 591 0 0,-1 1-1 0 0,-1 0 1 0 0,0 0-1 0 0,0 0 1 0 0,-1 0-1 0 0,-1 0 0 0 0,-1 16 1 0 0,2 12 443 0 0,-1-28-959 0 0,0-7-66 0 0,0-1 1 0 0,0 0-1 0 0,0 1 0 0 0,0-1 1 0 0,1 1-1 0 0,0-1 1 0 0,-1 0-1 0 0,1 0 0 0 0,0 1 1 0 0,1-1-1 0 0,-1 0 0 0 0,0 0 1 0 0,1 0-1 0 0,0 0 1 0 0,2 3-1 0 0,-4-5-36 0 0,1-1 1 0 0,-1 0-1 0 0,0 0 1 0 0,0 1-1 0 0,1-1 1 0 0,-1 0-1 0 0,0 0 1 0 0,0 1-1 0 0,1-1 0 0 0,-1 0 1 0 0,0 0-1 0 0,1 0 1 0 0,-1 0-1 0 0,0 1 1 0 0,1-1-1 0 0,-1 0 1 0 0,0 0-1 0 0,1 0 1 0 0,-1 0-1 0 0,0 0 0 0 0,1 0 1 0 0,-1 0-1 0 0,0 0 1 0 0,1 0-1 0 0,-1 0 1 0 0,0 0-1 0 0,1 0 1 0 0,-1 0-1 0 0,0 0 0 0 0,1 0 1 0 0,-1 0-1 0 0,0-1 1 0 0,1 1-1 0 0,-1 0 1 0 0,0 0-1 0 0,1 0 1 0 0,-1 0-1 0 0,0-1 1 0 0,0 1-1 0 0,1 0 0 0 0,-1-1-116 0 0,8-2-585 0 0,-2-2 0 0 0,1 1 1 0 0,0 0-1 0 0,-1-1 0 0 0,0-1 0 0 0,6-5 1 0 0,17-21-9273 0 0,-13 15 2510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15 15319 0 0,'0'0'1650'0'0,"0"-15"5318"0"0,-5 26-4607 0 0,-3 17-832 0 0,-9 105 843 0 0,0 155 0 0 0,13-189-2181 0 0,-1 7-302 0 0,-4 128 357 0 0,10-167-997 0 0,13 99 0 0 0,-11-143-13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17071 0 0,'2'-65'3418'0'0,"-2"65"-3288"0"0,0-1 1 0 0,0 0 0 0 0,0 1-1 0 0,1-1 1 0 0,-1 0 0 0 0,0 1-1 0 0,0-1 1 0 0,0 0 0 0 0,1 1-1 0 0,-1-1 1 0 0,0 1 0 0 0,1-1-1 0 0,-1 0 1 0 0,1 1 0 0 0,0-2-1 0 0,7-11 1394 0 0,5-23 296 0 0,-12 34-1655 0 0,0 0 1 0 0,0 1-1 0 0,0-1 0 0 0,0 0 0 0 0,0 1 0 0 0,0-1 1 0 0,1 1-1 0 0,-1 0 0 0 0,1-1 0 0 0,-1 1 0 0 0,1 0 1 0 0,-1 0-1 0 0,1 0 0 0 0,-1 0 0 0 0,1 0 0 0 0,0 0 1 0 0,0 0-1 0 0,2 0 0 0 0,2-1 272 0 0,0 1 0 0 0,0 0 0 0 0,0 0 0 0 0,7 0 0 0 0,6 0 472 0 0,-16 0-874 0 0,0 0 0 0 0,0 0-1 0 0,0 0 1 0 0,0 0 0 0 0,0-1-1 0 0,0 1 1 0 0,-1-1 0 0 0,1 0-1 0 0,0 1 1 0 0,-1-1 0 0 0,0 0 0 0 0,1-1-1 0 0,-1 1 1 0 0,0 0 0 0 0,3-5-1 0 0,9-7-2 0 0,-9 10-30 0 0,1 0 1 0 0,0 1-1 0 0,1 0 1 0 0,-1 1-1 0 0,0-1 0 0 0,1 1 1 0 0,-1 1-1 0 0,1-1 1 0 0,9 0-1 0 0,11-4-2 0 0,76-23 0 0 0,48-25 0 0 0,-133 47-2111 0 0,0 3-4806 0 0,-2 2-3279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6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5327 0 0,'0'0'962'0'0,"5"13"408"0"0,-1 7-230 0 0,-2 0-1 0 0,-1 1 1 0 0,0 0-1 0 0,-2-1 1 0 0,-4 30-1 0 0,-25 103 1568 0 0,26-136-2317 0 0,0 1 74 0 0,1-10-40 0 0,1 0 0 0 0,1 0 0 0 0,-1 0 1 0 0,1 9-1 0 0,16-30 99 0 0,-4-1-471 0 0,-1-1 0 0 0,0-1 0 0 0,9-20 0 0 0,6-10 28 0 0,2-2-66 0 0,-17 28 6 0 0,1 1-1 0 0,2-1 1 0 0,0 2-1 0 0,20-23 1 0 0,-33 41-1 0 0,0-1 0 0 0,0 1 0 0 0,0-1 0 0 0,1 1 0 0 0,-1 0 0 0 0,0-1 0 0 0,1 1 0 0 0,-1 0 0 0 0,0-1 0 0 0,1 1 0 0 0,-1 0 0 0 0,0-1 0 0 0,1 1 0 0 0,-1 0 0 0 0,1 0 1 0 0,-1-1-1 0 0,1 1 0 0 0,-1 0 0 0 0,0 0 0 0 0,1 0 0 0 0,-1 0 0 0 0,1 0 0 0 0,-1 0 0 0 0,1 0 0 0 0,-1 0 0 0 0,1 0 0 0 0,-1 0 0 0 0,1 0 0 0 0,-1 0 0 0 0,1 0 0 0 0,-1 0 1 0 0,1 0-1 0 0,-1 0 0 0 0,0 0 0 0 0,1 1 0 0 0,0 0 43 0 0,0 0 0 0 0,0 1 0 0 0,-1-1 1 0 0,1 1-1 0 0,0-1 0 0 0,-1 1 0 0 0,0-1 1 0 0,1 1-1 0 0,-1-1 0 0 0,0 4 0 0 0,1 6 239 0 0,-1 1-1 0 0,-1-1 1 0 0,0 1 0 0 0,0-1-1 0 0,-5 16 1 0 0,-1 8 412 0 0,6-22-419 0 0,-4 29 532 0 0,5-38-728 0 0,-1-1 1 0 0,2 1-1 0 0,-1-1 1 0 0,0 1 0 0 0,1-1-1 0 0,0 1 1 0 0,-1-1 0 0 0,2 1-1 0 0,0 3 1 0 0,-2-7-85 0 0,1 0 0 0 0,-1 0 0 0 0,0 0-1 0 0,0 1 1 0 0,1-1 0 0 0,-1 0 0 0 0,0 0 0 0 0,0 0 0 0 0,1 0 0 0 0,-1 0 0 0 0,0 0 0 0 0,0 0 0 0 0,1 0 0 0 0,-1 0 0 0 0,0 0 0 0 0,0 0 0 0 0,1 0 0 0 0,-1 0 0 0 0,0 0-1 0 0,1 0 1 0 0,-1 0 0 0 0,0 0 0 0 0,0 0 0 0 0,1 0 0 0 0,-1 0 0 0 0,0 0 0 0 0,0 0 0 0 0,1 0 0 0 0,-1 0 0 0 0,0-1 0 0 0,0 1 0 0 0,1 0 0 0 0,6-5 116 0 0,3-8-63 0 0,6-7-35 0 0,-8 12-46 0 0,0 0 0 0 0,-1 0 0 0 0,0-1 0 0 0,0 0 0 0 0,-1-1 0 0 0,9-15-1 0 0,23-65-110 0 0,-35 83 121 0 0,1-7 19 0 0,-5 18 85 0 0,-1 65 124 0 0,2-52 16 0 0,1-11-321 0 0,-1 0 1 0 0,1 0-1 0 0,0 1 0 0 0,1-1 1 0 0,-1 0-1 0 0,1 0 1 0 0,0 0-1 0 0,1 0 1 0 0,0 0-1 0 0,0-1 0 0 0,0 1 1 0 0,0-1-1 0 0,6 7 1 0 0,-6-10-54 0 0,0 1 1 0 0,0-1-1 0 0,0 0 1 0 0,1 0-1 0 0,-1 0 1 0 0,1 0-1 0 0,-1-1 1 0 0,1 0 0 0 0,-1 1-1 0 0,1-1 1 0 0,0 0-1 0 0,0-1 1 0 0,0 1-1 0 0,-1-1 1 0 0,1 1-1 0 0,0-1 1 0 0,0 0-1 0 0,8-2 1 0 0,-4-1 25 0 0,-4 2 89 0 0,1 0-1 0 0,-1-1 1 0 0,0 1 0 0 0,0-1-1 0 0,0 0 1 0 0,-1 0 0 0 0,6-4-1 0 0,-1 0 40 0 0,-7 6 0 0 0,0-1 0 0 0,0 1-1 0 0,0-1 1 0 0,0 1 0 0 0,0-1 0 0 0,0 0 0 0 0,0 0 0 0 0,0 1 0 0 0,-1-1 0 0 0,1 0 0 0 0,0 0 0 0 0,0 0 0 0 0,0-1 0 0 0,-4-4 65 0 0,3 6-84 0 0,0 0 0 0 0,0 0 0 0 0,0 0 0 0 0,0 0 0 0 0,0 0 0 0 0,0 0 0 0 0,0 0 0 0 0,0 1 0 0 0,0-1 0 0 0,0 0 1 0 0,0 0-1 0 0,0 0 0 0 0,0 0 0 0 0,0 0 0 0 0,0 0 0 0 0,0 0 0 0 0,0 0 0 0 0,0 1 0 0 0,0-1 0 0 0,0 0 0 0 0,0 0 0 0 0,0 0 0 0 0,0 0 0 0 0,0 0 0 0 0,0 0 0 0 0,0 0 1 0 0,0 0-1 0 0,-1 0 0 0 0,1 1 0 0 0,0-1 0 0 0,0 0 0 0 0,0 0 0 0 0,0 0 0 0 0,0 0 0 0 0,0 0 0 0 0,0 0 0 0 0,0 0 0 0 0,0 0 0 0 0,0 0 0 0 0,-1 0 0 0 0,1 0 0 0 0,0 0 1 0 0,0 0-1 0 0,0 0 0 0 0,0 0 0 0 0,0 0 0 0 0,0 0 0 0 0,0 0 0 0 0,0 0 0 0 0,-1 0 0 0 0,1 0 0 0 0,0 0 0 0 0,0 0 0 0 0,0 0 0 0 0,0 0 0 0 0,0 0 0 0 0,0 0 0 0 0,0 0 1 0 0,0 0-1 0 0,-1 0 0 0 0,1 0 0 0 0,0 0 0 0 0,0 0 0 0 0,0 0 0 0 0,0 0 0 0 0,0 0 0 0 0,0-1 0 0 0,-3 21 693 0 0,2-15-487 0 0,0 0 0 0 0,0 0 0 0 0,0 0 0 0 0,1 0 0 0 0,0 6 0 0 0,0-10-174 0 0,0 0 0 0 0,0 0-1 0 0,0 0 1 0 0,1 0 0 0 0,-1-1-1 0 0,0 1 1 0 0,1 0 0 0 0,-1 0 0 0 0,0 0-1 0 0,1 0 1 0 0,-1-1 0 0 0,1 1 0 0 0,-1 0-1 0 0,1 0 1 0 0,0-1 0 0 0,-1 1-1 0 0,1 0 1 0 0,0-1 0 0 0,0 1 0 0 0,-1 0-1 0 0,1-1 1 0 0,0 1 0 0 0,0-1 0 0 0,0 0-1 0 0,-1 1 1 0 0,1-1 0 0 0,0 0-1 0 0,0 1 1 0 0,0-1 0 0 0,0 0 0 0 0,0 0-1 0 0,2 0 1 0 0,-1 0-3 0 0,0 0 0 0 0,0 0 0 0 0,1 0 0 0 0,-1-1 0 0 0,0 1 0 0 0,0-1 1 0 0,0 1-1 0 0,1-1 0 0 0,-1 0 0 0 0,0 0 0 0 0,0 0 0 0 0,2-2 0 0 0,25-18 79 0 0,-16 11-60 0 0,-10 7-36 0 0,0 0-1 0 0,0 0 1 0 0,0 0 0 0 0,0-1-1 0 0,0 1 1 0 0,0-1-1 0 0,-1 1 1 0 0,0-1-1 0 0,3-7 1 0 0,-4 9-122 0 0,0 1 0 0 0,0-1 1 0 0,-1 0-1 0 0,1 0 0 0 0,0 0 0 0 0,-1 0 1 0 0,0 0-1 0 0,0 0 0 0 0,1 0 1 0 0,-1-1-1 0 0,0 1 0 0 0,-1 0 0 0 0,1 0 1 0 0,0 0-1 0 0,-1 0 0 0 0,1 0 0 0 0,-1 0 1 0 0,1 0-1 0 0,-1 0 0 0 0,0 0 1 0 0,-2-3-1 0 0,-4 1-2292 0 0,5 3 1946 0 0,-6-1-1148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67 784 5439 0 0,'0'-1'111'0'0,"1"1"0"0"0,-1-1-1 0 0,0 0 1 0 0,1 0 0 0 0,-1 0-1 0 0,0 0 1 0 0,0 0 0 0 0,0 1-1 0 0,1-1 1 0 0,-1 0 0 0 0,0 0-1 0 0,0 0 1 0 0,-1 0 0 0 0,1 0-1 0 0,0 0 1 0 0,0 0 0 0 0,0 1-1 0 0,0-1 1 0 0,-1 0 0 0 0,-1-2 1488 0 0,1 2-1227 0 0,1 1 0 0 0,-1 0 1 0 0,1 0-1 0 0,-1-1 0 0 0,1 1 0 0 0,0 0 0 0 0,-1 0 0 0 0,1 0 1 0 0,-1 0-1 0 0,1 0 0 0 0,-1 0 0 0 0,1 0 0 0 0,-1 0 0 0 0,1 0 1 0 0,-1 0-1 0 0,1 0 0 0 0,-1 0 0 0 0,1 0 0 0 0,-2 0 0 0 0,-12 8 2106 0 0,-8 15-1608 0 0,4 8 4114 0 0,32-35-4100 0 0,-5-2-829 0 0,-1 0 1 0 0,1-1-1 0 0,-1-1 1 0 0,0 1-1 0 0,-1-1 0 0 0,0-1 1 0 0,0 1-1 0 0,7-13 1 0 0,40-80 384 0 0,-49 92-435 0 0,7-20 0 0 0,0 0 1 0 0,-2 0-1 0 0,-1-1 0 0 0,-2 0 1 0 0,5-34-1 0 0,-7 18 6 0 0,-2 0-1 0 0,-4-81 1 0 0,0 119-7 0 0,-3-33-128 0 0,4 37 95 0 0,-1 1 0 0 0,0-1 1 0 0,0 1-1 0 0,0-1 0 0 0,-1 1 1 0 0,1 0-1 0 0,-1-1 0 0 0,-3-5 0 0 0,5 9 27 0 0,-1 0 0 0 0,1-1 0 0 0,0 1 0 0 0,0 0 0 0 0,0 0 0 0 0,-1-1 0 0 0,1 1 0 0 0,0 0 0 0 0,0 0 0 0 0,-1 0 0 0 0,1-1 0 0 0,0 1 0 0 0,0 0 0 0 0,-1 0 0 0 0,1 0 0 0 0,0 0 0 0 0,-1 0 0 0 0,1-1 0 0 0,0 1-1 0 0,-1 0 1 0 0,1 0 0 0 0,0 0 0 0 0,-1 0 0 0 0,1 0 0 0 0,0 0 0 0 0,-1 0 0 0 0,1 0 0 0 0,0 0 0 0 0,-1 0 0 0 0,1 1 0 0 0,0-1 0 0 0,0 0 0 0 0,-1 0 0 0 0,1 0 0 0 0,0 0 0 0 0,-1 0 0 0 0,1 1 0 0 0,-1-1 0 0 0,-6 9-73 0 0,7-8 72 0 0,-3 5 38 0 0,0 0 0 0 0,1 0 0 0 0,0 0 0 0 0,0 1-1 0 0,1 0 1 0 0,0-1 0 0 0,0 1 0 0 0,0-1 0 0 0,1 11 0 0 0,0-6 0 0 0,-6 143 1384 0 0,15 156 1 0 0,-9-304-1460 0 0,9 69 570 0 0,-8-68-679 0 0,1-1 0 0 0,0 1 0 0 0,0-1 0 0 0,0 1-1 0 0,1-1 1 0 0,0 0 0 0 0,0 0 0 0 0,7 9 0 0 0,-10-14-43 0 0,0-1 0 0 0,1 1 0 0 0,-1 0 0 0 0,1-1 0 0 0,-1 1 0 0 0,1-1 0 0 0,-1 1 1 0 0,1-1-1 0 0,0 0 0 0 0,-1 1 0 0 0,1-1 0 0 0,-1 0 0 0 0,1 1 0 0 0,0-1 0 0 0,-1 0 0 0 0,1 0 0 0 0,0 1 0 0 0,-1-1 1 0 0,1 0-1 0 0,0 0 0 0 0,0 0 0 0 0,-1 0 0 0 0,1 0 0 0 0,0 0 0 0 0,-1 0 0 0 0,1 0 0 0 0,1-1 0 0 0,15-9-7378 0 0,-11 5 5809 0 0,-5 4 1330 0 0,1 1 411 0 0,0 0 0 0 0,0 0 0 0 0,0 0 0 0 0,0 0 0 0 0,0-1 0 0 0,0 1 0 0 0,3-2 0 0 0,4-2 719 0 0,0-1 0 0 0,0 0 0 0 0,0-1 0 0 0,-1 0 0 0 0,0 0 0 0 0,-1-1 0 0 0,10-10 0 0 0,-11 11-340 0 0,-1 0 1 0 0,0-1-1 0 0,-1 0 1 0 0,1 1-1 0 0,-1-1 1 0 0,-1-1-1 0 0,1 1 1 0 0,-1-1-1 0 0,4-13 0 0 0,-7 18-294 0 0,1 1-1 0 0,-1-1 0 0 0,0 1 0 0 0,0 0 0 0 0,0-1 1 0 0,0 1-1 0 0,0-1 0 0 0,0 1 0 0 0,-1 0 0 0 0,1-1 1 0 0,-1 1-1 0 0,0 0 0 0 0,0-1 0 0 0,1 1 0 0 0,-1 0 0 0 0,-2-3 1 0 0,2 4-21 0 0,0 0 0 0 0,1 0 0 0 0,-1 1 0 0 0,0-1 0 0 0,1 1 0 0 0,-1-1 0 0 0,0 0 0 0 0,0 1 0 0 0,1-1 0 0 0,-1 1 0 0 0,0 0 0 0 0,0-1 0 0 0,0 1 0 0 0,0 0 0 0 0,0-1 0 0 0,1 1 0 0 0,-3 0 0 0 0,1 0 24 0 0,1 0-1 0 0,-1 0 1 0 0,1 0 0 0 0,-1 1-1 0 0,1-1 1 0 0,-1 0 0 0 0,1 1-1 0 0,-1-1 1 0 0,1 1 0 0 0,0 0-1 0 0,-1-1 1 0 0,1 1 0 0 0,0 0-1 0 0,-2 1 1 0 0,-3 3 119 0 0,1 0 0 0 0,0 1 0 0 0,0-1-1 0 0,0 1 1 0 0,0 0 0 0 0,1 1 0 0 0,0-1 0 0 0,0 1 0 0 0,1 0 0 0 0,0 0-1 0 0,0 0 1 0 0,0 0 0 0 0,1 0 0 0 0,-2 14 0 0 0,4-20-180 0 0,0 0 1 0 0,-1 0 0 0 0,1-1-1 0 0,0 1 1 0 0,0 0 0 0 0,0-1-1 0 0,0 1 1 0 0,0 0 0 0 0,0-1 0 0 0,0 1-1 0 0,1 0 1 0 0,-1-1 0 0 0,0 1-1 0 0,0 0 1 0 0,0-1 0 0 0,1 1-1 0 0,-1 0 1 0 0,0-1 0 0 0,1 1-1 0 0,-1-1 1 0 0,0 1 0 0 0,1-1-1 0 0,-1 1 1 0 0,1-1 0 0 0,-1 1-1 0 0,1-1 1 0 0,-1 1 0 0 0,1-1-1 0 0,0 1 1 0 0,-1-1 0 0 0,1 0-1 0 0,-1 1 1 0 0,1-1 0 0 0,0 0-1 0 0,-1 0 1 0 0,1 1 0 0 0,0-1-1 0 0,-1 0 1 0 0,1 0 0 0 0,0 0 0 0 0,-1 0-1 0 0,1 0 1 0 0,0 0 0 0 0,-1 0-1 0 0,2 0 1 0 0,1-1-3 0 0,0 1-1 0 0,0-1 1 0 0,0 0 0 0 0,0 0-1 0 0,0 0 1 0 0,-1 0 0 0 0,1-1-1 0 0,0 1 1 0 0,3-3 0 0 0,5-6-109 0 0,0 0 1 0 0,-1 0-1 0 0,0-1 1 0 0,-1 0-1 0 0,0-1 1 0 0,-1 0-1 0 0,0 0 0 0 0,-1-1 1 0 0,-1 0-1 0 0,0 0 1 0 0,0-1-1 0 0,4-17 1 0 0,3-20-922 0 0,-2-1 1 0 0,4-54-1 0 0,-7 46 442 0 0,-7 53 544 0 0,13-85 215 0 0,26-94-1 0 0,-40 186-120 0 0,0-1 0 0 0,0 1 0 0 0,1-1-1 0 0,-1 1 1 0 0,0-1 0 0 0,0 0 0 0 0,0 1 0 0 0,0-1-1 0 0,0 1 1 0 0,0-1 0 0 0,0 1 0 0 0,0-1 0 0 0,0 0-1 0 0,0 1 1 0 0,0-1 0 0 0,0 1 0 0 0,0-1 0 0 0,0 1-1 0 0,0-1 1 0 0,-1 1 0 0 0,1-2 0 0 0,-1 2 34 0 0,1 0 0 0 0,0 0 0 0 0,-1 0 1 0 0,1 0-1 0 0,0 0 0 0 0,-1 0 0 0 0,1 0 0 0 0,0 0 1 0 0,-1 0-1 0 0,1 0 0 0 0,-1 0 0 0 0,1 0 1 0 0,0 0-1 0 0,-1 0 0 0 0,1 1 0 0 0,0-1 1 0 0,-1 0-1 0 0,1 0 0 0 0,0 0 0 0 0,-1 0 0 0 0,1 1 1 0 0,0-1-1 0 0,-1 0 0 0 0,-1 2 177 0 0,-1 0-1 0 0,1 0 1 0 0,0 0 0 0 0,-1 1-1 0 0,1-1 1 0 0,-3 5 0 0 0,2 0-2 0 0,0 1-1 0 0,0-1 1 0 0,0 1 0 0 0,1-1 0 0 0,1 1 0 0 0,-1 0 0 0 0,1 0 0 0 0,1 0-1 0 0,-1 11 1 0 0,3 10 175 0 0,6 36-1 0 0,-5-42-452 0 0,21 112 16 0 0,71 231 0 0 0,-82-322-2 0 0,48 133 0 0 0,-51-151 0 0 0,2-1 0 0 0,1 0 0 0 0,1-1 0 0 0,29 37 0 0 0,-36-52 0 0 0,0-1 0 0 0,0-1 0 0 0,0 0 0 0 0,1 0 0 0 0,0 0 0 0 0,1-1 0 0 0,0 0 0 0 0,14 7 0 0 0,-19-11 0 0 0,0 0 0 0 0,1-1 0 0 0,-1 1 0 0 0,1-1 0 0 0,0 0 0 0 0,-1 0 0 0 0,1-1 0 0 0,0 1 0 0 0,0-1 0 0 0,-1 0 0 0 0,1 0 0 0 0,0-1 0 0 0,-1 0 0 0 0,1 1 0 0 0,0-1 0 0 0,-1-1 0 0 0,1 1 0 0 0,-1-1 0 0 0,1 0 0 0 0,6-4 0 0 0,-6 3 0 0 0,1-1 0 0 0,-2 1 0 0 0,1-1 0 0 0,0 0 0 0 0,-1-1 0 0 0,0 1 0 0 0,1-1 0 0 0,-2 0 0 0 0,1 0 0 0 0,5-10 0 0 0,-1-4 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14047 0 0,'-26'-15'1083'0'0,"26"15"-1070"0"0,0 0 1 0 0,0 0-1 0 0,-1 0 0 0 0,1 0 0 0 0,0 0 1 0 0,-1 0-1 0 0,1 0 0 0 0,0 0 1 0 0,0 0-1 0 0,-1 0 0 0 0,1 0 1 0 0,0 0-1 0 0,-1 0 0 0 0,1 0 0 0 0,0 0 1 0 0,0 0-1 0 0,-1 0 0 0 0,1 0 1 0 0,0 0-1 0 0,0 0 0 0 0,-1 0 1 0 0,1 0-1 0 0,0 1 0 0 0,0-1 0 0 0,-1 0 1 0 0,1 0-1 0 0,0 0 0 0 0,0 0 1 0 0,0 1-1 0 0,-1-1 0 0 0,1 0 0 0 0,0 0 1 0 0,0 1-1 0 0,-1-1 0 0 0,-3 9 69 0 0,3-7 74 0 0,-2 5 758 0 0,0 0 0 0 0,0 1 0 0 0,-2 9 1 0 0,-7 16 2969 0 0,9-23-3632 0 0,0 1 0 0 0,1 0 0 0 0,0 0 0 0 0,1 0 0 0 0,0 0 0 0 0,1 21 0 0 0,0-23-160 0 0,8 100 648 0 0,1-1 1729 0 0,-9-89-1800 0 0,1-1-1 0 0,0 1 1 0 0,2 0-1 0 0,7 30 1 0 0,-9-47-610 0 0,-1 0 1 0 0,1 0 0 0 0,0-1-1 0 0,-1 1 1 0 0,1 0 0 0 0,0 0-1 0 0,0 0 1 0 0,0-1-1 0 0,0 1 1 0 0,0 0 0 0 0,1-1-1 0 0,-1 1 1 0 0,0-1 0 0 0,3 2-1 0 0,-3-2-56 0 0,-1-1-1 0 0,1 0 1 0 0,-1 0-1 0 0,1 1 1 0 0,-1-1-1 0 0,1 0 1 0 0,0 0-1 0 0,-1 0 1 0 0,1 0 0 0 0,-1 0-1 0 0,1 0 1 0 0,0 0-1 0 0,-1 0 1 0 0,1 0-1 0 0,-1 0 1 0 0,1 0-1 0 0,0 0 1 0 0,-1 0-1 0 0,1-1 1 0 0,-1 1-1 0 0,1 0 1 0 0,-1 0-1 0 0,1-1 1 0 0,-1 1-1 0 0,1 0 1 0 0,-1-1-1 0 0,1 1 1 0 0,-1 0-1 0 0,1-1 1 0 0,-1 1-1 0 0,0-1 1 0 0,1 1-1 0 0,-1-1 1 0 0,1 1-1 0 0,-1-2 1 0 0,1 1-3 0 0,34-26-144 0 0,-35 26 64 0 0,8-2-2875 0 0,-7 2 2806 0 0,-1 1 0 0 0,1-1 1 0 0,0 1-1 0 0,-1 0 0 0 0,1-1 1 0 0,-1 1-1 0 0,1 0 1 0 0,0 0-1 0 0,-1-1 0 0 0,1 1 1 0 0,0 0-1 0 0,-1 0 1 0 0,1 0-1 0 0,0 0 0 0 0,-1 0 1 0 0,1 0-1 0 0,1 0 0 0 0,0 0-69 0 0,1 0-1 0 0,-1 0 0 0 0,1-1 0 0 0,0 1 0 0 0,-1-1 0 0 0,1 1 1 0 0,-1-1-1 0 0,0 0 0 0 0,1 0 0 0 0,-1 0 0 0 0,0 0 0 0 0,1 0 1 0 0,-1 0-1 0 0,0-1 0 0 0,3-2 0 0 0,-3 3 23 0 0,-1-5-652 0 0,3-8 1689 0 0,1 1 0 0 0,10-24-1 0 0,-9 25-289 0 0,7-23 0 0 0,12-57 1305 0 0,3 19 403 0 0,-26 70-2244 0 0,0-2 1425 0 0,-2 9-4 0 0,0 3-1746 0 0,6 63 387 0 0,-2-26-74 0 0,-2-23-3 0 0,0-1 0 0 0,1 1 0 0 0,1-1 0 0 0,1 0 0 0 0,1 0 0 0 0,8 19 0 0 0,-13-37 0 0 0,-1-1 0 0 0,1 0 0 0 0,0 1 0 0 0,0-1 0 0 0,0 0 0 0 0,0 0 0 0 0,0 1 0 0 0,0-1 0 0 0,0 0 0 0 0,0 0 0 0 0,1 0 0 0 0,-1 0 0 0 0,0-1 0 0 0,0 1 0 0 0,1 0 0 0 0,-1 0 0 0 0,1-1 0 0 0,-1 1 0 0 0,1-1 0 0 0,-1 0 0 0 0,1 1 0 0 0,-1-1 0 0 0,1 0 0 0 0,-1 0 0 0 0,1 0 0 0 0,-1 0 0 0 0,1 0 0 0 0,-1 0 0 0 0,1 0 0 0 0,0 0 0 0 0,-1-1 0 0 0,1 1 0 0 0,1-1 0 0 0,6-2 0 0 0,-1-1 0 0 0,1 1 0 0 0,-1-1 0 0 0,11-7 0 0 0,-12 7 0 0 0,14-10 0 0 0,0-1 0 0 0,36-34 0 0 0,-50 43-11 0 0,-1-1 0 0 0,0 0 0 0 0,-1 0 0 0 0,0 0 0 0 0,0-1 0 0 0,0 0-1 0 0,-1 1 1 0 0,0-2 0 0 0,-1 1 0 0 0,0 0 0 0 0,0-1 0 0 0,1-9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45 289 14743 0 0,'6'-8'1191'0'0,"1"1"0"0"0,-1-1-1 0 0,2 1 1 0 0,-1 1 0 0 0,11-8-1 0 0,20-19 1929 0 0,-22 16-2317 0 0,-1 0 1 0 0,0-1-1 0 0,-2-1 1 0 0,0 0-1 0 0,17-34 0 0 0,-29 51-714 0 0,0 0 0 0 0,0 0 0 0 0,-1 0 0 0 0,1 0 0 0 0,0 0-1 0 0,-1 0 1 0 0,0 0 0 0 0,0-1 0 0 0,1 1 0 0 0,-1 0 0 0 0,-1 0-1 0 0,1 0 1 0 0,0-1 0 0 0,0 1 0 0 0,-1 0 0 0 0,0-3 0 0 0,0 3 357 0 0,-1 1 3 0 0,-1-2-432 0 0,0 1 1 0 0,-1 0-1 0 0,1 0 0 0 0,-1 0 1 0 0,1 0-1 0 0,-1 1 0 0 0,0-1 1 0 0,0 1-1 0 0,0 0 0 0 0,0 0 1 0 0,0 0-1 0 0,0 1 0 0 0,0-1 1 0 0,0 1-1 0 0,0 0 0 0 0,0 1 1 0 0,0-1-1 0 0,0 0 0 0 0,0 1 1 0 0,0 0-1 0 0,0 0 0 0 0,0 0 1 0 0,-7 4-1 0 0,4-2-1 0 0,-1 1 1 0 0,0 1-1 0 0,1-1 0 0 0,0 1 0 0 0,0 0 1 0 0,1 1-1 0 0,-1-1 0 0 0,1 1 0 0 0,0 1 1 0 0,-8 11-1 0 0,7-7-15 0 0,0 0 0 0 0,1 0 0 0 0,0 1 0 0 0,1 0 0 0 0,0 0 0 0 0,1 0 0 0 0,0 1 0 0 0,1-1 0 0 0,-3 27 0 0 0,5-33 0 0 0,1 1 0 0 0,0 0 0 0 0,0-1 0 0 0,1 1 0 0 0,0-1 0 0 0,0 1 0 0 0,0-1 0 0 0,1 1 0 0 0,0-1 0 0 0,0 0 0 0 0,1 1 0 0 0,-1-1 0 0 0,2 0 0 0 0,-1-1 0 0 0,0 1 0 0 0,1-1 0 0 0,0 1 0 0 0,1-1 0 0 0,-1 0 0 0 0,1-1 0 0 0,7 7 0 0 0,-10-10-141 0 0,1 1 1 0 0,-1-1-1 0 0,1 0 1 0 0,-1 0-1 0 0,1 0 1 0 0,0 0-1 0 0,-1 0 1 0 0,1 0-1 0 0,0-1 1 0 0,0 0-1 0 0,-1 1 0 0 0,1-1 1 0 0,0 0-1 0 0,0 0 1 0 0,0-1-1 0 0,-1 1 1 0 0,1 0-1 0 0,0-1 1 0 0,0 0-1 0 0,-1 0 1 0 0,1 1-1 0 0,-1-2 0 0 0,1 1 1 0 0,4-2-1 0 0,6-5-1718 0 0,-1 0 0 0 0,1 0 0 0 0,15-15-1 0 0,-18 15 342 0 0,6-6-7253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6559 0 0,'-7'34'584'0'0,"4"-21"-464"0"0,0 0 1000 0 0,-1 3 208 0 0,-2 2 40 0 0,0-2 8 0 0,-1 2 512 0 0,-1-3 96 0 0,1-1 32 0 0,1-1 0 0 0,2-2-960 0 0,1 0-712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7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251 246 24575,'-2'-2'0,"-15"-9"0,1-1 0,0-1 0,1 0 0,0-1 0,1-1 0,-18-23 0,32 38 0,0 0 0,-1 0 0,1-1 0,0 1 0,0 0 0,-1-1 0,1 1 0,0 0 0,0 0 0,0-1 0,-1 1 0,1 0 0,0-1 0,0 1 0,0 0 0,0-1 0,0 1 0,0 0 0,0-1 0,0 1 0,0-1 0,0 1 0,0 0 0,0-1 0,0 0 0,9 9 0,4 6 0,68 86 0,-77-94 0,-6-5 0,-10-8 0,-29-28 0,-68-75 0,96 95-682,-11-20-1,-3-10-6143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5295 0 0,'0'-1'31'0'0,"0"0"0"0"0,0 0-1 0 0,0 0 1 0 0,1 0 0 0 0,-1 1-1 0 0,0-1 1 0 0,1 0-1 0 0,-1 0 1 0 0,1 0 0 0 0,-1 0-1 0 0,1 1 1 0 0,-1-1 0 0 0,1 0-1 0 0,0 0 1 0 0,-1 1 0 0 0,1-1-1 0 0,0 0 1 0 0,0 0-1 0 0,8-8 550 0 0,-9 8-456 0 0,1-1 0 0 0,1 1 0 0 0,-1 0 0 0 0,0 0 1 0 0,0 0-1 0 0,0 0 0 0 0,1 0 0 0 0,-1 0 0 0 0,0 0 0 0 0,1 0 1 0 0,-1 0-1 0 0,2 0 0 0 0,21-8 441 0 0,-22 8-560 0 0,11-3 611 0 0,1 0 1 0 0,20-3-1 0 0,-11 5 1274 0 0,-1 0 1 0 0,29 2-1 0 0,-44 1-1772 0 0,0 0 1 0 0,0 0 0 0 0,-1 0 0 0 0,1 1 0 0 0,0 0 0 0 0,-1 0 0 0 0,0 1 0 0 0,1 0-1 0 0,-1 0 1 0 0,10 6 0 0 0,-13-7 31 0 0,0 1 1 0 0,0-1-1 0 0,-1 0 0 0 0,1 1 0 0 0,0 0 0 0 0,-1-1 1 0 0,1 1-1 0 0,-1 0 0 0 0,0 0 0 0 0,0 1 0 0 0,0-1 1 0 0,-1 0-1 0 0,1 1 0 0 0,-1-1 0 0 0,0 1 0 0 0,0-1 1 0 0,0 1-1 0 0,0 0 0 0 0,0-1 0 0 0,-1 1 0 0 0,0 5 1 0 0,0 2 215 0 0,-2 0 1 0 0,0 0 0 0 0,0 0 0 0 0,-1 0 0 0 0,-7 19 0 0 0,-29 50 198 0 0,29-61-585 0 0,-63 104-6 0 0,31-54 843 0 0,12-25 586 0 0,20-32-1322 0 0,2 1 0 0 0,-13 24 0 0 0,18-29-6672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18111 0 0,'0'0'3347'0'0,"-1"11"-1857"0"0,1 10-3730 0 0,1-1-1 0 0,4 24 0 0 0,-3-36 1097 0 0,0 1 1 0 0,0-1 0 0 0,1 0 0 0 0,-1 0 0 0 0,2 0 0 0 0,-1-1 0 0 0,10 15 0 0 0,-11-20 1055 0 0,0 1 0 0 0,1-1 0 0 0,-1 1 0 0 0,1-1-1 0 0,-1 0 1 0 0,1 0 0 0 0,0 0 0 0 0,0 0 0 0 0,0-1 0 0 0,0 1 0 0 0,0-1 0 0 0,0 0 0 0 0,1 0 0 0 0,-1 0 0 0 0,0 0 0 0 0,1 0 0 0 0,-1-1 0 0 0,0 1 0 0 0,1-1 0 0 0,-1 0 0 0 0,1 0 0 0 0,-1 0 0 0 0,0-1 0 0 0,4 0-1 0 0,-2 0 567 0 0,-1 0 0 0 0,1 0 0 0 0,0 0-1 0 0,-1-1 1 0 0,0 0 0 0 0,1 0-1 0 0,-1 0 1 0 0,0 0 0 0 0,0 0 0 0 0,0-1-1 0 0,0 0 1 0 0,-1 0 0 0 0,1 0-1 0 0,-1 0 1 0 0,0-1 0 0 0,6-6 0 0 0,-6 5 183 0 0,-2 4-275 0 0,0-1-1 0 0,0 1 0 0 0,0-1 0 0 0,0 0 1 0 0,0 1-1 0 0,0-1 0 0 0,0 0 1 0 0,-1 0-1 0 0,1 0 0 0 0,-1 0 1 0 0,1 0-1 0 0,-1 0 0 0 0,0 1 1 0 0,0-1-1 0 0,1 0 0 0 0,-2 0 1 0 0,1-3-1 0 0,0 4-299 0 0,0 1 1 0 0,-1-1-1 0 0,1 1 1 0 0,0-1-1 0 0,-1 1 0 0 0,1-1 1 0 0,0 1-1 0 0,-1-1 1 0 0,1 1-1 0 0,-1 0 1 0 0,1-1-1 0 0,-1 1 1 0 0,1-1-1 0 0,-1 1 0 0 0,1 0 1 0 0,-1 0-1 0 0,1-1 1 0 0,-1 1-1 0 0,1 0 1 0 0,-1 0-1 0 0,0 0 1 0 0,1-1-1 0 0,-2 1 0 0 0,-13-1 1205 0 0,9 1-899 0 0,-1 1-1 0 0,0 0 1 0 0,1 0 0 0 0,-1 0-1 0 0,1 1 1 0 0,0 0 0 0 0,-1 0-1 0 0,1 1 1 0 0,0-1 0 0 0,0 1-1 0 0,1 1 1 0 0,-1-1-1 0 0,1 1 1 0 0,-10 8 0 0 0,11-8-271 0 0,-47 46 1178 0 0,45-44-1138 0 0,1 1-1 0 0,0 0 1 0 0,1 0 0 0 0,-1 1 0 0 0,1-1-1 0 0,-4 11 1 0 0,8-16-153 0 0,-1-1 0 0 0,1 0 0 0 0,-1 0 0 0 0,1 0 0 0 0,0 1 1 0 0,-1-1-1 0 0,1 0 0 0 0,0 0 0 0 0,0 1 0 0 0,0-1 0 0 0,0 0 0 0 0,0 1 0 0 0,0-1 0 0 0,0 0 0 0 0,1 0 0 0 0,-1 1 0 0 0,1 1 0 0 0,-1-2-2 0 0,1-1 0 0 0,0 1 0 0 0,-1-1 0 0 0,1 1 0 0 0,-1 0-1 0 0,1-1 1 0 0,0 1 0 0 0,-1-1 0 0 0,1 1 0 0 0,0-1 0 0 0,0 0 0 0 0,-1 1-1 0 0,1-1 1 0 0,0 0 0 0 0,0 1 0 0 0,-1-1 0 0 0,1 0 0 0 0,0 0-1 0 0,0 0 1 0 0,1 0 0 0 0,2 0 7 0 0,0 0 0 0 0,1 0 0 0 0,-1-1 0 0 0,0 1-1 0 0,1-1 1 0 0,-1-1 0 0 0,0 1 0 0 0,7-3 0 0 0,7-6-337 0 0,24-16-1 0 0,-23 14-68 0 0,20-10 0 0 0,1 5-500 0 0,-40 17 885 0 0,0-1 0 0 0,1 1 0 0 0,-1 0 0 0 0,0 0 0 0 0,0 0 0 0 0,0 0 0 0 0,1 0 0 0 0,-1 0 0 0 0,0 0 0 0 0,0 0 0 0 0,1 0 0 0 0,-1 0 0 0 0,0 0 0 0 0,0 0 0 0 0,1 0 0 0 0,-1 0 0 0 0,0 0 0 0 0,0 0 0 0 0,1 0 0 0 0,-1 0 0 0 0,0 0 0 0 0,0 0 0 0 0,1 0 0 0 0,-1 0 0 0 0,0 0 0 0 0,0 0 0 0 0,1 1 0 0 0,-1-1 0 0 0,0 0 0 0 0,1 2 14 0 0,1 0 0 0 0,-1 0 0 0 0,0 0-1 0 0,-1 0 1 0 0,1 1 0 0 0,0-1 0 0 0,-1 0 0 0 0,1 0 0 0 0,-1 1-1 0 0,0-1 1 0 0,1 0 0 0 0,-1 4 0 0 0,-2 32 603 0 0,1-33-482 0 0,-56 395 1629 0 0,56-394-1756 0 0,-51 213 0 0 0,41-182 0 0 0,-1-1 0 0 0,-3 0 0 0 0,-32 60 0 0 0,37-80 0 0 0,0-1 0 0 0,-1 0 0 0 0,-14 14 0 0 0,18-22 0 0 0,0 0 0 0 0,-1-1 0 0 0,1 1 0 0 0,-1-2 0 0 0,-1 1 0 0 0,1-1 0 0 0,-12 6 0 0 0,18-10-15 0 0,0-1 0 0 0,0 1 0 0 0,0 0 0 0 0,0-1-1 0 0,0 1 1 0 0,0-1 0 0 0,0 0 0 0 0,0 0 0 0 0,0 0 0 0 0,0 0 0 0 0,0 0 0 0 0,0 0-1 0 0,0 0 1 0 0,0-1 0 0 0,0 1 0 0 0,0-1 0 0 0,0 1 0 0 0,0-1 0 0 0,-2-1 0 0 0,1 0-53 0 0,0 0 0 0 0,0 0 0 0 0,1 0 1 0 0,-1 0-1 0 0,1-1 0 0 0,0 1 0 0 0,-1-1 1 0 0,1 0-1 0 0,0 1 0 0 0,-2-6 0 0 0,-1-2-196 0 0,1 0 0 0 0,0-1 0 0 0,0 1-1 0 0,1-1 1 0 0,1 1 0 0 0,-2-15 0 0 0,1-17-2717 0 0,3-1-3610 0 0,2-8-2180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21711 0 0,'-6'164'6114'0'0,"2"-82"-2876"0"0,1-29-2705 0 0,0-20-143 0 0,2 0 1 0 0,6 60-1 0 0,-5-90-390 0 0,0-1 0 0 0,1 1 0 0 0,-1-1 0 0 0,1 1 0 0 0,0-1 0 0 0,0 0 0 0 0,0 1 0 0 0,0-1 0 0 0,0 0 0 0 0,0 0 0 0 0,1 0 0 0 0,-1 0 0 0 0,1 0 0 0 0,-1 0 0 0 0,3 2 0 0 0,-3-3 0 0 0,0-1 0 0 0,1 1 0 0 0,-1-1 0 0 0,0 1 0 0 0,0-1 0 0 0,0 1 0 0 0,1-1 0 0 0,-1 0 0 0 0,0 0 0 0 0,0 1 0 0 0,1-1 0 0 0,-1 0 0 0 0,0 0 0 0 0,1 0 0 0 0,-1 0 0 0 0,0-1 0 0 0,0 1 0 0 0,1 0 0 0 0,-1-1 0 0 0,0 1 0 0 0,0 0 0 0 0,1-1 0 0 0,-1 1 0 0 0,0-1 0 0 0,0 0 0 0 0,0 1 0 0 0,0-1 0 0 0,0 0 0 0 0,0 0 0 0 0,2-2 0 0 0,5-4-186 0 0,-1-1 0 0 0,1 0-1 0 0,-1 0 1 0 0,-1-1 0 0 0,0 0 0 0 0,0 0 0 0 0,8-18 0 0 0,21-34-444 0 0,-34 86 2125 0 0,-6 6-1120 0 0,3-25-325 0 0,1 1 0 0 0,0-1 0 0 0,0 1-1 0 0,1 10 1 0 0,1-10-85 0 0,1-7-40 0 0,-1-1 0 0 0,1 0 0 0 0,0 0-1 0 0,0 0 1 0 0,-1 0 0 0 0,1 0 0 0 0,0 0-1 0 0,2-3 1 0 0,34-38-4417 0 0,-22 20 2152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8 18687 0 0,'16'-8'1442'0'0,"-16"8"-1379"0"0,0 0 1 0 0,1 0 0 0 0,-1 1 0 0 0,1-1 0 0 0,-1 0 0 0 0,0 0 0 0 0,1 0 0 0 0,-1 0 0 0 0,0 0 0 0 0,1 1 0 0 0,-1-1 0 0 0,0 0 0 0 0,1 0 0 0 0,-1 1 0 0 0,0-1 0 0 0,1 0 0 0 0,-1 0 0 0 0,0 1 0 0 0,0-1 0 0 0,1 0 0 0 0,-1 1-1 0 0,0-1 1 0 0,0 0 0 0 0,0 1 0 0 0,1-1 0 0 0,-1 0 0 0 0,0 1 0 0 0,0-1 0 0 0,0 1 0 0 0,0-1 0 0 0,0 0 0 0 0,0 1 0 0 0,0 0 192 0 0,4 9 1013 0 0,-1 0 0 0 0,-1 0 0 0 0,0 0 0 0 0,0 0 0 0 0,0 21-1 0 0,-4 54 815 0 0,1-78-1847 0 0,-9 92-66 0 0,-32 143 0 0 0,15-91-1583 0 0,23-135 618 0 0</inkml:trace>
  <inkml:trace contextRef="#ctx0" brushRef="#br0" timeOffset="1">35 487 16727 0 0,'-7'-10'974'0'0,"-15"-24"-207"0"0,21 32-316 0 0,0 0-1 0 0,0-1 1 0 0,1 1 0 0 0,-1 0-1 0 0,0-1 1 0 0,1 1-1 0 0,0-1 1 0 0,-1-2-1 0 0,1 5-271 0 0,0 0 1 0 0,0-1-1 0 0,0 1 0 0 0,0 0 1 0 0,1-1-1 0 0,-1 1 0 0 0,0 0 0 0 0,0-1 1 0 0,0 1-1 0 0,0 0 0 0 0,0 0 1 0 0,1-1-1 0 0,-1 1 0 0 0,0 0 0 0 0,0 0 1 0 0,1-1-1 0 0,-1 1 0 0 0,0 0 1 0 0,0 0-1 0 0,1-1 0 0 0,-1 1 0 0 0,0 0 1 0 0,1 0-1 0 0,12-4 1159 0 0,-12 4-1104 0 0,74-6 3676 0 0,-51 5-3769 0 0,0-1-1 0 0,38-9 1 0 0,-40 5-249 0 0,-2-1 1 0 0,1-1-1 0 0,-1-1 1 0 0,0-1 0 0 0,-1-1-1 0 0,0 0 1 0 0,29-24-1 0 0,-24 14-2006 0 0,30-32 0 0 0,15-30-9294 0 0,-47 51 4349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2878 1 5671 0 0,'9'6'285'0'0,"-1"0"0"0"0,0 0-1 0 0,0 1 1 0 0,7 9 0 0 0,-4-3 964 0 0,-2-1 0 0 0,1 2 0 0 0,-2-1 0 0 0,9 17 0 0 0,-2 6 2370 0 0,-1-1-1 0 0,12 49 0 0 0,-19-62-3055 0 0,23 98 4295 0 0,-27-103-4333 0 0,-1 1 0 0 0,0-1 1 0 0,-1 1-1 0 0,-1-1 0 0 0,-2 18 0 0 0,0-25-525 0 0,0 0 0 0 0,-1 0 0 0 0,0 0 0 0 0,-1-1 0 0 0,0 0 0 0 0,0 1 0 0 0,-1-1 0 0 0,-1-1 0 0 0,1 1 0 0 0,-1-1 0 0 0,0 0 0 0 0,-1 0 0 0 0,0-1 0 0 0,-15 12 0 0 0,-9 6 0 0 0,-1-2 0 0 0,-51 27 0 0 0,62-38 0 0 0,-122 66-2438 0 0,96-57-632 0 0,-1-1-1 0 0,-87 24 1 0 0,74-30-6041 0 0</inkml:trace>
  <inkml:trace contextRef="#ctx0" brushRef="#br0" timeOffset="1">0 885 20159 0 0,'12'25'1792'0'0,"4"5"-1440"0"0,5 1-280 0 0,5 4-72 0 0,5 8 184 0 0,6-1 16 0 0,2-4 8 0 0,11-7 0 0 0,12-4-208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4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1623 386 9215 0 0,'-2'1'55'0'0,"1"-1"-1"0"0,0 1 0 0 0,-1-1 1 0 0,1 0-1 0 0,0 0 0 0 0,-1 0 1 0 0,1 0-1 0 0,-1 0 0 0 0,1 0 1 0 0,0 0-1 0 0,-1-1 0 0 0,1 1 1 0 0,0 0-1 0 0,-1-1 0 0 0,1 1 1 0 0,0-1-1 0 0,0 1 0 0 0,-1-1 1 0 0,1 0-1 0 0,0 1 0 0 0,0-1 1 0 0,-2-2-1 0 0,-9-4 422 0 0,5 6 224 0 0,-1-2 1 0 0,1 1-1 0 0,0-1 1 0 0,0 0 0 0 0,0-1-1 0 0,0 1 1 0 0,1-1-1 0 0,-7-5 1 0 0,-89-65 2717 0 0,82 61-3147 0 0,-12-7 121 0 0,-2 3 0 0 0,0 0 0 0 0,0 2 0 0 0,-59-16 0 0 0,75 26-302 0 0,0 2 1 0 0,-1 0-1 0 0,1 1 0 0 0,-1 0 0 0 0,0 2 1 0 0,1 0-1 0 0,-1 1 0 0 0,-19 4 0 0 0,5 1 110 0 0,0 2-1 0 0,0 1 0 0 0,-48 20 0 0 0,24-3-98 0 0,2 3-1 0 0,0 2 0 0 0,-53 42 1 0 0,87-59-119 0 0,-198 144-97 0 0,13 17 552 0 0,196-167-286 0 0,1 2 0 0 0,0 0 0 0 0,1 0 0 0 0,0 0 0 0 0,-11 22 1 0 0,17-30-109 0 0,1 1 0 0 0,0-1 0 0 0,-1 1 0 0 0,1 0 1 0 0,1-1-1 0 0,-1 1 0 0 0,0 0 0 0 0,1 0 0 0 0,-1 0 0 0 0,1-1 1 0 0,0 1-1 0 0,0 0 0 0 0,0 0 0 0 0,0 0 0 0 0,1 0 1 0 0,-1 0-1 0 0,1-1 0 0 0,0 1 0 0 0,-1 0 0 0 0,1 0 1 0 0,1-1-1 0 0,-1 1 0 0 0,0-1 0 0 0,1 1 0 0 0,-1-1 0 0 0,1 1 1 0 0,-1-1-1 0 0,1 0 0 0 0,0 0 0 0 0,0 0 0 0 0,0 0 1 0 0,5 3-1 0 0,9 6-3 0 0,0-1 0 0 0,0 0 0 0 0,1-2 0 0 0,1 0 0 0 0,-1-1 0 0 0,24 7 0 0 0,116 20-45 0 0,-102-24 83 0 0,678 97 423 0 0,-383-76-98 0 0,127 11 289 0 0,-72-34 211 0 0,-310-8-623 0 0,268-7 1103 0 0,-75 1-1034 0 0,25 4-261 0 0,104 0-30 0 0,166-3 80 0 0,-3-26-61 0 0,-400 12-77 0 0,289-68 0 0 0,-314 48 0 0 0,374-112 0 0 0,-446 124 0 0 0,33-12 0 0 0,-97 31 0 0 0,-1 0 0 0 0,0-1 0 0 0,30-20 0 0 0,-44 26 0 0 0,-1 1 0 0 0,0-1 0 0 0,1 0 0 0 0,-1 0 0 0 0,0 0 0 0 0,0-1 0 0 0,2-3 0 0 0,-5 6 0 0 0,1 0 0 0 0,0 0 0 0 0,-1 0 0 0 0,0 0 0 0 0,1 0 0 0 0,-1 0 0 0 0,0-1 0 0 0,1 1 0 0 0,-1 0 0 0 0,0 0 0 0 0,0 0 0 0 0,0-1 0 0 0,0 1 0 0 0,0 0 0 0 0,0 0 0 0 0,0 0 0 0 0,-1 0 0 0 0,1-1 0 0 0,0 1 0 0 0,-1 0 0 0 0,1 0 0 0 0,-1 0 0 0 0,1 0 0 0 0,-1 0 0 0 0,1 0 0 0 0,-1 0 0 0 0,0 0 0 0 0,0-1 0 0 0,-4-3 0 0 0,0 0 0 0 0,0 1 0 0 0,-1-1 0 0 0,1 1 0 0 0,-1 0 0 0 0,0 1 0 0 0,-11-6 0 0 0,-4-2 0 0 0,-12-7 0 0 0,0 1 0 0 0,-54-17 0 0 0,-74-15 0 0 0,123 38 0 0 0,-802-199 0 0 0,421 138 11 0 0,-4 20-65 0 0,-596-23-1692 0 0,520 45 763 0 0,-325 8-2705 0 0,685 29 1612 0 0,1 7-4112 0 0,18 6-1608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25 6735 0 0,'-40'-24'520'0'0,"40"24"-517"0"0,-1 0 0 0 0,1 0 0 0 0,0-1 0 0 0,0 1 0 0 0,0 0 0 0 0,0 0 0 0 0,-1 0 0 0 0,1 0 0 0 0,0 0 0 0 0,0 0-1 0 0,0 0 1 0 0,0 0 0 0 0,0 0 0 0 0,-1 0 0 0 0,1 0 0 0 0,0 0 0 0 0,0 0 0 0 0,0 0 0 0 0,0 0 0 0 0,-1 0 0 0 0,1 0 0 0 0,0 0-1 0 0,0 0 1 0 0,0 0 0 0 0,0 1 0 0 0,-1-1 0 0 0,1 0 0 0 0,0 0 0 0 0,0 0 0 0 0,0 0 0 0 0,0 0 0 0 0,0 0 0 0 0,0 0 0 0 0,-1 0-1 0 0,1 1 1 0 0,0-1 0 0 0,0 0 0 0 0,0 0 0 0 0,0 0 0 0 0,0 0 0 0 0,0 0 0 0 0,0 1 0 0 0,0-1 0 0 0,0 0 0 0 0,0 0 0 0 0,0 0 0 0 0,0 0-1 0 0,0 1 1 0 0,0-1 0 0 0,0 0 0 0 0,0 0 0 0 0,0 0 0 0 0,0 0 0 0 0,0 1 0 0 0,0-1 0 0 0,0 0 0 0 0,0 0 0 0 0,0 0 0 0 0,0 0-1 0 0,0 1 1 0 0,0-1 0 0 0,0 0 0 0 0,5 16 8 0 0,-3-11-6 0 0,33 154 6015 0 0,-21-87-3872 0 0,91 373 6683 0 0,-100-427-8480 0 0,1 3 136 0 0,0-1 1 0 0,14 31 0 0 0,-18-47-424 0 0,1 1 0 0 0,-1-1 0 0 0,1 0 0 0 0,-1 0 0 0 0,1 0 0 0 0,0 0 0 0 0,1 0 0 0 0,-1-1 0 0 0,1 1 0 0 0,0-1 0 0 0,-1 0 0 0 0,1 0 0 0 0,1 0 0 0 0,-1-1 0 0 0,0 0 0 0 0,8 4 0 0 0,-8-6-38 0 0,-1 1 0 0 0,1-1-1 0 0,0 1 1 0 0,-1-1 0 0 0,1 0-1 0 0,0 0 1 0 0,-1-1-1 0 0,1 1 1 0 0,0-1 0 0 0,-1 0-1 0 0,1 0 1 0 0,-1 0 0 0 0,1 0-1 0 0,-1-1 1 0 0,0 1-1 0 0,1-1 1 0 0,-1 0 0 0 0,0 0-1 0 0,4-4 1 0 0,-4 4-199 0 0,-1 0 1 0 0,0 0-1 0 0,0 0 0 0 0,0 0 0 0 0,-1 0 1 0 0,1-1-1 0 0,0 1 0 0 0,-1-1 0 0 0,0 1 1 0 0,1-1-1 0 0,0-4 0 0 0,-1 5-360 0 0,-1 0 0 0 0,0 0 0 0 0,1-1-1 0 0,-1 1 1 0 0,0 0 0 0 0,0-1 0 0 0,0 1-1 0 0,0 0 1 0 0,-1 0 0 0 0,1-1 0 0 0,-1 1-1 0 0,1 0 1 0 0,-1 0 0 0 0,0 0 0 0 0,0 0-1 0 0,-1-2 1 0 0,-6-9-6703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0 486 9215 0 0,'0'0'707'0'0,"2"-1"-464"0"0,32-21 4126 0 0,41-34 1 0 0,-19 13-748 0 0,-1 4-1354 0 0,72-39 0 0 0,-91 59-1701 0 0,105-53 839 0 0,-19 13-1408 0 0,-65 23-1911 0 0,-40 24-1245 0 0,19-18-1 0 0,-26 21-2333 0 0,-2-1-1156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6647 0 0,'16'179'2543'0'0,"2"-1"3401"0"0,-10-91-2400 0 0,-4-37-1162 0 0,18 93 0 0 0,-20-136-2133 0 0,-1-1 0 0 0,1 0 1 0 0,1 0-1 0 0,-1 0 0 0 0,1 0 0 0 0,0-1 1 0 0,8 11-1 0 0,-10-15-221 0 0,0 1 1 0 0,0-1 0 0 0,0 0-1 0 0,0 0 1 0 0,0 0 0 0 0,1 0 0 0 0,-1 0-1 0 0,0-1 1 0 0,1 1 0 0 0,-1 0-1 0 0,1 0 1 0 0,-1-1 0 0 0,1 1-1 0 0,-1-1 1 0 0,1 0 0 0 0,-1 1-1 0 0,1-1 1 0 0,-1 0 0 0 0,1 0-1 0 0,-1 0 1 0 0,1 0 0 0 0,0 0-1 0 0,-1 0 1 0 0,1 0 0 0 0,-1-1 0 0 0,1 1-1 0 0,-1 0 1 0 0,1-1 0 0 0,-1 0-1 0 0,1 1 1 0 0,-1-1 0 0 0,1 0-1 0 0,-1 1 1 0 0,0-1 0 0 0,0 0-1 0 0,1 0 1 0 0,0-1 0 0 0,2-2 11 0 0,-1 1 1 0 0,1 0-1 0 0,-1-1 0 0 0,0 0 1 0 0,0 1-1 0 0,0-1 1 0 0,-1 0-1 0 0,1-1 1 0 0,2-6-1 0 0,2-7 211 0 0,5-20 0 0 0,-6 20-196 0 0,1-4-93 0 0,21-58-455 0 0,-24 72 447 0 0,0 0 1 0 0,0 0-1 0 0,1 1 1 0 0,0-1-1 0 0,0 1 0 0 0,1 0 1 0 0,8-8-1 0 0,-7 10 46 0 0,-1 1 0 0 0,0 0 0 0 0,1 0 0 0 0,8-3 0 0 0,-6 2 0 0 0,16-7 96 0 0,31-16 468 0 0,-49 24-500 0 0,0-1 0 0 0,-1 1 1 0 0,0-1-1 0 0,0-1 0 0 0,9-9 0 0 0,-11 11-54 0 0,-1-1-1 0 0,0 0 0 0 0,0 0 1 0 0,0 0-1 0 0,-1 0 0 0 0,1 0 1 0 0,-1-1-1 0 0,-1 1 0 0 0,3-12 1 0 0,-3 14-6 0 0,-1-1 1 0 0,1 0-1 0 0,-1 0 1 0 0,0 1-1 0 0,0-1 1 0 0,-1 0 0 0 0,1 0-1 0 0,-1 0 1 0 0,0 1-1 0 0,0-1 1 0 0,0 0-1 0 0,0 1 1 0 0,-1-1-1 0 0,1 1 1 0 0,-1-1 0 0 0,-3-3-1 0 0,4 5 1 0 0,-1-1 1 0 0,0 1-1 0 0,0 0 1 0 0,0 0-1 0 0,0 0 0 0 0,0 0 1 0 0,0 1-1 0 0,0-1 1 0 0,-1 0-1 0 0,1 1 0 0 0,-1 0 1 0 0,1-1-1 0 0,-1 1 0 0 0,0 0 1 0 0,1 0-1 0 0,-1 1 1 0 0,0-1-1 0 0,0 0 0 0 0,1 1 1 0 0,-1 0-1 0 0,0 0 1 0 0,0-1-1 0 0,0 2 0 0 0,0-1 1 0 0,-5 1-1 0 0,4 0 5 0 0,0 1-1 0 0,0-1 1 0 0,0 1 0 0 0,0 0-1 0 0,0 0 1 0 0,0 0 0 0 0,1 1-1 0 0,-1-1 1 0 0,1 1 0 0 0,-1 0-1 0 0,1 0 1 0 0,0 0-1 0 0,0 0 1 0 0,0 0 0 0 0,1 1-1 0 0,-4 4 1 0 0,0 5-5 0 0,0-1-1 0 0,0 1 1 0 0,2 0 0 0 0,-1 0-1 0 0,2 1 1 0 0,0-1-1 0 0,0 1 1 0 0,1 0 0 0 0,1 0-1 0 0,0 17 1 0 0,2-8 376 0 0,1 0-1 0 0,1-1 1 0 0,1 0-1 0 0,0 0 1 0 0,12 33 0 0 0,-13-48-249 0 0,0 0 0 0 0,0 0 0 0 0,0 0 0 0 0,1-1 0 0 0,0 0 0 0 0,0 1 0 0 0,1-1 0 0 0,-1-1 0 0 0,1 1 0 0 0,1-1 0 0 0,-1 0 0 0 0,1 0 0 0 0,0 0 0 0 0,11 6 0 0 0,-12-8-124 0 0,0-1 0 0 0,0 0 0 0 0,0 0 1 0 0,0-1-1 0 0,0 1 0 0 0,0-1 0 0 0,0 0 1 0 0,0-1-1 0 0,1 1 0 0 0,-1-1 0 0 0,0 0 1 0 0,1 0-1 0 0,-1-1 0 0 0,0 0 0 0 0,0 0 1 0 0,1 0-1 0 0,-1 0 0 0 0,0-1 0 0 0,0 0 1 0 0,0 0-1 0 0,6-3 0 0 0,3-4 55 0 0,24-19 0 0 0,-2 1-29 0 0,37-21-2533 0 0,-1 0-4686 0 0,-43 27-2739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0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12639 0 0,'8'-15'3362'0'0,"-3"26"-2608"0"0,1 1 0 0 0,-1 0 1 0 0,-1 1-1 0 0,3 12 0 0 0,8 56 1323 0 0,-10-51-1495 0 0,-1-1 115 0 0,-1 31 1 0 0,-1-14-101 0 0,-1-33-318 0 0,-2 0 0 0 0,-2 15 1 0 0,2-15 75 0 0,0-1 1 0 0,1 17-1 0 0,0 1 680 0 0,0-30-1003 0 0,0 1 1 0 0,0-1 0 0 0,0 0-1 0 0,0 0 1 0 0,-1 1-1 0 0,1-1 1 0 0,0 0 0 0 0,0 0-1 0 0,0 1 1 0 0,0-1 0 0 0,0 0-1 0 0,0 1 1 0 0,0-1-1 0 0,0 0 1 0 0,0 0 0 0 0,1 1-1 0 0,-1-1 1 0 0,0 0 0 0 0,0 0-1 0 0,0 1 1 0 0,0-1-1 0 0,0 0 1 0 0,0 0 0 0 0,1 1-1 0 0,-1-1 1 0 0,0 0 0 0 0,0 0-1 0 0,0 1 1 0 0,0-1-1 0 0,1 0 1 0 0,-1 0 0 0 0,0 0-1 0 0,0 0 1 0 0,1 1 0 0 0,-1-1-1 0 0,0 0 1 0 0,0 0-1 0 0,1 0 1 0 0,-1 0 0 0 0,0 0-1 0 0,0 0 1 0 0,1 0-1 0 0,-1 0 1 0 0,0 0 0 0 0,1 0-1 0 0,-1 0 1 0 0,0 0 0 0 0,0 0-1 0 0,1 0 1 0 0,-1 0-1 0 0,0 0 1 0 0,0 0 0 0 0,1 0-1 0 0,-1 0 1 0 0,0 0 0 0 0,0 0-1 0 0,1 0 1 0 0,-1-1-1 0 0,1 1 1 0 0,2-4 42 0 0,1 0 0 0 0,0-1 0 0 0,-1 0 0 0 0,0 1 0 0 0,0-1 0 0 0,0 0 0 0 0,-1-1 0 0 0,0 1-1 0 0,2-7 1 0 0,33-117 8 0 0,8-53-491 0 0,-20 88 24 0 0,-24 89 378 0 0,1 0 0 0 0,0 0-1 0 0,0 0 1 0 0,0 0 0 0 0,0 0 0 0 0,1 1 0 0 0,0-1 0 0 0,5-6-1 0 0,2-3-1 0 0,-10 14 9 0 0,0-1-1 0 0,1 1 0 0 0,-1-1 1 0 0,0 1-1 0 0,1-1 1 0 0,-1 1-1 0 0,0 0 1 0 0,1-1-1 0 0,-1 1 1 0 0,1 0-1 0 0,-1-1 1 0 0,1 1-1 0 0,-1 0 1 0 0,1-1-1 0 0,-1 1 1 0 0,1 0-1 0 0,-1 0 0 0 0,1 0 1 0 0,-1 0-1 0 0,1-1 1 0 0,-1 1-1 0 0,1 0 1 0 0,-1 0-1 0 0,1 0 1 0 0,0 0-1 0 0,-1 0 1 0 0,1 0-1 0 0,-1 0 1 0 0,1 0-1 0 0,-1 1 1 0 0,1-1-1 0 0,-1 0 1 0 0,1 0-1 0 0,-1 0 0 0 0,1 1 1 0 0,-1-1-1 0 0,1 0 1 0 0,-1 0-1 0 0,1 1 1 0 0,-1-1-1 0 0,1 0 1 0 0,-1 1-1 0 0,0-1 1 0 0,1 1-1 0 0,-1-1 1 0 0,0 0-1 0 0,1 1 1 0 0,-1-1-1 0 0,1 1 0 0 0,2 4 39 0 0,0-1 0 0 0,0 1 0 0 0,4 8 0 0 0,-6-12-25 0 0,8 21 207 0 0,-1 0-1 0 0,-1 0 0 0 0,-1 0 0 0 0,3 24 0 0 0,-2-10 130 0 0,6 34 539 0 0,-6-31-449 0 0,13 44 0 0 0,-18-78-434 0 0,0 0-1 0 0,0 0 0 0 0,0 0 1 0 0,0 0-1 0 0,1-1 0 0 0,0 1 1 0 0,0-1-1 0 0,0 0 0 0 0,1 1 1 0 0,3 3-1 0 0,6 0-5 0 0,-8-8 0 0 0,-2 0 0 0 0,-2 0-226 0 0,0 0 1 0 0,0 0-1 0 0,0 0 0 0 0,0 0 0 0 0,0-1 1 0 0,0 1-1 0 0,0 0 0 0 0,0 0 1 0 0,0-1-1 0 0,0 1 0 0 0,0-1 0 0 0,0 1 1 0 0,1-1-1 0 0,0-1-851 0 0,0 1 0 0 0,0-1-1 0 0,-1 0 1 0 0,1 1 0 0 0,-1-1 0 0 0,1 0 0 0 0,-1 0 0 0 0,2-3 0 0 0,6-12-6109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44 236 2415 0 0,'-1'0'6'0'0,"1"0"-1"0"0,0 0 0 0 0,0 0 1 0 0,0 0-1 0 0,-1 0 0 0 0,1 0 1 0 0,0 0-1 0 0,0 0 0 0 0,-1 0 1 0 0,1 0-1 0 0,0 0 0 0 0,0 0 1 0 0,-1 1-1 0 0,1-1 0 0 0,0 0 0 0 0,0 0 1 0 0,0 0-1 0 0,-1 0 0 0 0,1 0 1 0 0,0 0-1 0 0,0 1 0 0 0,0-1 1 0 0,0 0-1 0 0,-1 0 0 0 0,1 0 1 0 0,0 0-1 0 0,0 1 0 0 0,0-1 1 0 0,0 0-1 0 0,0 0 0 0 0,-1 0 1 0 0,1 1-1 0 0,0-1 0 0 0,0 0 0 0 0,0 0 1 0 0,0 0-1 0 0,0 1 0 0 0,0-1 1 0 0,0 0-1 0 0,-4 15 75 0 0,2-6 1307 0 0,2-8-1265 0 0,0-1 0 0 0,0 0 0 0 0,0 0 0 0 0,0 0 0 0 0,0 1 0 0 0,0-1 0 0 0,0 0 0 0 0,0 0 0 0 0,0 0 0 0 0,0 1 0 0 0,0-1 0 0 0,0 0 0 0 0,0 0 0 0 0,0 0 0 0 0,0 1 0 0 0,0-1 0 0 0,-1 0 0 0 0,1 0-1 0 0,0 0 1 0 0,0 0 0 0 0,0 1 0 0 0,0-1 0 0 0,0 0 0 0 0,0 0 0 0 0,-1 0 0 0 0,1 0 0 0 0,0 0 0 0 0,0 1 0 0 0,0-1 0 0 0,-1 0 0 0 0,1 0 0 0 0,0 0 0 0 0,0 0 0 0 0,0 0 0 0 0,-1 0 0 0 0,1 0 0 0 0,0 0-1 0 0,0 0 1 0 0,0 0 0 0 0,-1 0 0 0 0,0-4 2928 0 0,1-2-4164 0 0,0 5 1242 0 0,-1 0-21 0 0,-6-27 1036 0 0,7 27-873 0 0,-2 0 272 0 0,-2 0 550 0 0,1 8-402 0 0,1 2 265 0 0,-3 29 4133 0 0,6-35-4807 0 0,0 0 0 0 0,0 0 0 0 0,1-1-1 0 0,-1 1 1 0 0,1 0 0 0 0,0-1 0 0 0,0 1 0 0 0,2 2 0 0 0,-3-4 183 0 0,2-1-15 0 0,7 0-120 0 0,-6 0-145 0 0,0 0 0 0 0,1 0 0 0 0,-1 0 0 0 0,0 0 0 0 0,0-1 0 0 0,0 1 0 0 0,0-1-1 0 0,1 0 1 0 0,-1-1 0 0 0,5-2 0 0 0,4-3 52 0 0,-1 0 1 0 0,0-1-1 0 0,0-1 1 0 0,-1 0-1 0 0,0-1 0 0 0,0 0 1 0 0,-2 0-1 0 0,1-1 0 0 0,-1 0 1 0 0,15-25-1 0 0,-11 15-126 0 0,-8 14-94 0 0,-1 1 1 0 0,0-1-1 0 0,0-1 0 0 0,-1 1 0 0 0,1 0 0 0 0,-2-1 1 0 0,1 0-1 0 0,1-7 0 0 0,-3 9-13 0 0,-1 1 0 0 0,1-1 1 0 0,-1 0-1 0 0,0 1 0 0 0,-1-1 0 0 0,0-8 0 0 0,0 12 8 0 0,1 1 1 0 0,0-1-1 0 0,-1 1 0 0 0,1 0 0 0 0,-1-1 0 0 0,0 1 0 0 0,1-1 1 0 0,-1 1-1 0 0,0 0 0 0 0,0 0 0 0 0,0-1 0 0 0,1 1 1 0 0,-2 0-1 0 0,1 0 0 0 0,0 0 0 0 0,0 0 0 0 0,0 0 1 0 0,0 0-1 0 0,-1 0 0 0 0,1 0 0 0 0,0 1 0 0 0,-1-1 1 0 0,1 0-1 0 0,0 1 0 0 0,-1-1 0 0 0,1 1 0 0 0,-1 0 1 0 0,-2-1-1 0 0,2 1-10 0 0,-1 0 0 0 0,1 1 0 0 0,0-1 0 0 0,0 1 1 0 0,0-1-1 0 0,0 1 0 0 0,0 0 0 0 0,0-1 0 0 0,0 1 0 0 0,0 0 1 0 0,0 0-1 0 0,0 1 0 0 0,-1 1 0 0 0,-26 21-3 0 0,21-17 1 0 0,1 0 0 0 0,-1 0 1 0 0,1 1-1 0 0,1 0 0 0 0,0 0 1 0 0,0 1-1 0 0,0-1 0 0 0,1 1 1 0 0,-7 17-1 0 0,7-11 6 0 0,1 0 0 0 0,0-1 0 0 0,0 1 0 0 0,2 1 0 0 0,-2 17 0 0 0,3-10 183 0 0,1 0-1 0 0,0 0 1 0 0,6 31-1 0 0,-4-42 12 0 0,0-1 0 0 0,1 1 0 0 0,1 0 0 0 0,0-1 0 0 0,1 0-1 0 0,0 0 1 0 0,0 0 0 0 0,8 11 0 0 0,-11-20-195 0 0,1 1 1 0 0,-1 0-1 0 0,0-1 1 0 0,1 1-1 0 0,-1-1 1 0 0,1 0-1 0 0,0 1 1 0 0,0-2-1 0 0,-1 1 1 0 0,2 0-1 0 0,-1 0 0 0 0,0-1 1 0 0,0 0-1 0 0,0 1 1 0 0,1-1-1 0 0,-1 0 1 0 0,0-1-1 0 0,1 1 1 0 0,5 0-1 0 0,-3-1 1 0 0,-1-1-1 0 0,0 1 1 0 0,0-1-1 0 0,0 0 1 0 0,0 0-1 0 0,0 0 1 0 0,0-1-1 0 0,0 0 1 0 0,0 0-1 0 0,0 0 1 0 0,0 0-1 0 0,6-5 1 0 0,-1 0-60 0 0,-1 1-299 0 0,0 0 0 0 0,-1 0-1 0 0,0-1 1 0 0,0 0 0 0 0,0 0 0 0 0,13-17-1 0 0,-11 9-1358 0 0,-1 0-1 0 0,-1 0 0 0 0,10-24 0 0 0,-13 23-1548 0 0,0 1 0 0 0,3-17 0 0 0,-3 1-2674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5839 0 0,'1'-3'44'0'0,"0"1"-1"0"0,0-1 1 0 0,0 0-1 0 0,1 1 1 0 0,-1-1-1 0 0,1 1 0 0 0,-1 0 1 0 0,1-1-1 0 0,0 1 1 0 0,0 0-1 0 0,0 0 1 0 0,0 0-1 0 0,3-2 0 0 0,-4 4 19 0 0,0 0-1 0 0,-1 0 0 0 0,1 0 1 0 0,-1 0-1 0 0,1 0 0 0 0,0 0 1 0 0,-1 0-1 0 0,1 0 0 0 0,0 0 0 0 0,-1 0 1 0 0,1 0-1 0 0,-1 0 0 0 0,1 0 1 0 0,0 1-1 0 0,-1-1 0 0 0,1 0 1 0 0,-1 0-1 0 0,1 1 0 0 0,-1-1 1 0 0,1 0-1 0 0,-1 1 0 0 0,1-1 0 0 0,-1 0 1 0 0,1 1-1 0 0,-1-1 0 0 0,1 1 1 0 0,-1-1-1 0 0,0 1 0 0 0,1-1 1 0 0,-1 1-1 0 0,0-1 0 0 0,1 1 1 0 0,-1 0-1 0 0,0-1 0 0 0,0 1 1 0 0,0-1-1 0 0,1 2 0 0 0,7 24 1685 0 0,-8-25-1700 0 0,12 57 2470 0 0,3 67 0 0 0,7 41 42 0 0,-20-158-2387 0 0,-2-12 719 0 0,0-1-1 0 0,0 0 1 0 0,1 0 0 0 0,1-7 0 0 0,0-6-545 0 0,1-14 97 0 0,2 0-1 0 0,8-32 0 0 0,-10 54-414 0 0,0 0-1 0 0,1 0 0 0 0,0 0 0 0 0,0 0 1 0 0,1 1-1 0 0,6-9 0 0 0,-8 14 50 0 0,0 1 0 0 0,-1-1 0 0 0,1 1 0 0 0,0 0-1 0 0,1 0 1 0 0,-1 0 0 0 0,1 0 0 0 0,-1 0 0 0 0,1 1 0 0 0,0 0 0 0 0,0 0-1 0 0,0 0 1 0 0,0 0 0 0 0,0 0 0 0 0,0 1 0 0 0,6-2 0 0 0,-3 4 885 0 0,-7-1-933 0 0,1 1 1 0 0,0-1-1 0 0,-1 0 0 0 0,1 0 1 0 0,0 0-1 0 0,-1 0 0 0 0,1 0 1 0 0,0 0-1 0 0,-1 0 0 0 0,1 0 1 0 0,-1 0-1 0 0,1 0 0 0 0,0 0 1 0 0,-1 0-1 0 0,1 0 0 0 0,0 0 0 0 0,-1-1 1 0 0,1 1-1 0 0,-1 0 0 0 0,2-1 1 0 0,1 12 212 0 0,2 7-7830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6159 0 0,'0'0'472'0'0,"1"0"-258"0"0,0 1 0 0 0,1-1 0 0 0,-1 1 0 0 0,0-1 0 0 0,1 1 0 0 0,-1 0 0 0 0,0-1 0 0 0,0 1 0 0 0,0 0 0 0 0,2 2 0 0 0,24 61 8320 0 0,-6 3-3681 0 0,9 73 169 0 0,-28-126-4482 0 0,0-8-254 0 0,0 0-1 0 0,0 1 1 0 0,0-1 0 0 0,1 0 0 0 0,0 0-1 0 0,0 0 1 0 0,1-1 0 0 0,4 8 0 0 0,-8-13-252 0 0,1 0 1 0 0,-1 0-1 0 0,0 1 1 0 0,1-1-1 0 0,-1 0 1 0 0,0 0-1 0 0,1 0 1 0 0,-1 0-1 0 0,0 1 1 0 0,1-1-1 0 0,-1 0 1 0 0,0 0-1 0 0,1 0 1 0 0,-1 0-1 0 0,0 0 1 0 0,1 0-1 0 0,-1 0 1 0 0,0 0-1 0 0,1 0 1 0 0,-1 0-1 0 0,0 0 1 0 0,1 0-1 0 0,-1 0 0 0 0,0 0 1 0 0,1 0-1 0 0,-1 0 1 0 0,0-1-1 0 0,1 1 1 0 0,-1 0-1 0 0,1 0 1 0 0,8-6 214 0 0,-8 5-193 0 0,3-2-38 0 0,-1 0-1 0 0,1 0 0 0 0,-1-1 1 0 0,0 1-1 0 0,0-1 0 0 0,0 0 1 0 0,0 0-1 0 0,-1 0 1 0 0,4-8-1 0 0,0-3-32 0 0,7-25 0 0 0,-4 9-2 0 0,0-2-189 0 0,-7 24 68 0 0,0 0-1 0 0,1 0 1 0 0,0 1 0 0 0,0-1-1 0 0,0 1 1 0 0,8-12-1 0 0,-10 19 119 0 0,-1 1-1 0 0,0-1 1 0 0,1 0-1 0 0,-1 1 1 0 0,1-1-1 0 0,-1 1 1 0 0,1-1-1 0 0,0 1 1 0 0,-1-1-1 0 0,1 1 1 0 0,0 0-1 0 0,-1-1 1 0 0,1 1-1 0 0,0 0 1 0 0,-1-1-1 0 0,1 1 1 0 0,0 0-1 0 0,0 0 1 0 0,-1 0-1 0 0,1 0 1 0 0,0 0-1 0 0,0-1 1 0 0,-1 1-1 0 0,1 0 1 0 0,0 1-1 0 0,1-1 1 0 0,-1 0-4 0 0,1 1 1 0 0,0 0 0 0 0,-1 0-1 0 0,1 0 1 0 0,0-1-1 0 0,-1 2 1 0 0,1-1 0 0 0,-1 0-1 0 0,1 0 1 0 0,1 2-1 0 0,3 4-17 0 0,-1-1-1 0 0,0 1 1 0 0,6 11-1 0 0,30 71 189 0 0,-28-57 440 0 0,18 31 1 0 0,-26-54-435 0 0,0 0 0 0 0,1-1 1 0 0,0 0-1 0 0,1 0 1 0 0,0-1-1 0 0,0 0 1 0 0,0 0-1 0 0,9 6 1 0 0,-12-10-150 0 0,-1-1 1 0 0,1 0 0 0 0,0 0-1 0 0,-1 0 1 0 0,1-1-1 0 0,0 0 1 0 0,0 1 0 0 0,0-1-1 0 0,0 0 1 0 0,0-1 0 0 0,0 1-1 0 0,0-1 1 0 0,1 0 0 0 0,-1 0-1 0 0,0 0 1 0 0,0-1-1 0 0,0 1 1 0 0,0-1 0 0 0,0 0-1 0 0,0 0 1 0 0,0 0 0 0 0,0-1-1 0 0,0 1 1 0 0,-1-1-1 0 0,1 0 1 0 0,0 0 0 0 0,4-4-1 0 0,-2 2 1 0 0,-1-1 0 0 0,1 0 0 0 0,-1 0 0 0 0,-1 0 0 0 0,1 0 0 0 0,-1-1 0 0 0,1 1 0 0 0,-2-1 0 0 0,1 0 0 0 0,-1-1 0 0 0,0 1 0 0 0,0-1 0 0 0,0 1 0 0 0,-1-1 0 0 0,2-10 0 0 0,3-21-5 0 0,-4 25 0 0 0,0 0 0 0 0,-1 0 0 0 0,-1-1 0 0 0,0 1 0 0 0,-1-1 0 0 0,-2-21 0 0 0,-2 18 0 0 0,0 0 0 0 0,-2 0 0 0 0,-8-18 0 0 0,-3-8 0 0 0,2 1-2111 0 0,-2 0-4806 0 0,6 18-3279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2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212 851 8863 0 0,'-2'-4'262'0'0,"0"-1"-1"0"0,1 1 0 0 0,0 0 0 0 0,0-1 1 0 0,0 1-1 0 0,0 0 0 0 0,1-1 0 0 0,-1 1 0 0 0,1-1 1 0 0,1 1-1 0 0,-1-1 0 0 0,0 1 0 0 0,3-8 1 0 0,-1-12 1722 0 0,-1 13-1522 0 0,-1-1 0 0 0,-1 0 1 0 0,0 1-1 0 0,0-1 0 0 0,-1 0 1 0 0,-1 1-1 0 0,0-1 0 0 0,-1 1 1 0 0,0 0-1 0 0,0 0 0 0 0,-9-15 1 0 0,12 24-396 0 0,-1 1 1 0 0,1-1-1 0 0,-1 0 1 0 0,1 0 0 0 0,-1 1-1 0 0,0-1 1 0 0,0 1-1 0 0,0-1 1 0 0,1 1 0 0 0,-1 0-1 0 0,-1 0 1 0 0,1 0-1 0 0,0 0 1 0 0,0 0 0 0 0,0 0-1 0 0,0 1 1 0 0,-1-1 0 0 0,1 1-1 0 0,0-1 1 0 0,-1 1-1 0 0,1 0 1 0 0,0 0 0 0 0,-1 0-1 0 0,1 0 1 0 0,0 0-1 0 0,-4 1 1 0 0,1 1-23 0 0,0-1 1 0 0,0 1-1 0 0,0 0 1 0 0,1 0-1 0 0,-1 0 1 0 0,1 0-1 0 0,-1 1 0 0 0,1 0 1 0 0,0 0-1 0 0,0 0 1 0 0,-4 4-1 0 0,2 0 3 0 0,0 1-1 0 0,1-1 1 0 0,0 1-1 0 0,0 0 1 0 0,0 0-1 0 0,1 1 1 0 0,0-1-1 0 0,1 1 1 0 0,0 0-1 0 0,1 0 1 0 0,-1 0-1 0 0,2 1 1 0 0,-2 17-1 0 0,1 0 249 0 0,2 0 0 0 0,1 0 0 0 0,8 42 0 0 0,-9-63-149 0 0,1-1 0 0 0,0 1 0 0 0,1-1-1 0 0,-1 1 1 0 0,1-1 0 0 0,0 0 0 0 0,0 0 0 0 0,1 0-1 0 0,0 0 1 0 0,0 0 0 0 0,0 0 0 0 0,0-1-1 0 0,7 8 1 0 0,-9-12-110 0 0,0 1 1 0 0,0 0-1 0 0,0-1 1 0 0,0 1-1 0 0,0-1 0 0 0,0 0 1 0 0,0 1-1 0 0,0-1 1 0 0,0 0-1 0 0,0 0 0 0 0,0 1 1 0 0,0-1-1 0 0,0 0 0 0 0,0 0 1 0 0,0 0-1 0 0,0 0 1 0 0,0 0-1 0 0,0-1 0 0 0,0 1 1 0 0,0 0-1 0 0,0 0 1 0 0,0-1-1 0 0,0 1 0 0 0,0 0 1 0 0,0-1-1 0 0,0 1 0 0 0,1-2 1 0 0,3-1 125 0 0,0-1 1 0 0,-1 0 0 0 0,9-8-1 0 0,-9 8-16 0 0,9-11 30 0 0,-1-1-1 0 0,-1-1 1 0 0,0 0-1 0 0,11-23 1 0 0,-13 23-100 0 0,11-22 20 0 0,-2 0 1 0 0,17-59-1 0 0,13-86 115 0 0,-14-16-4 0 0,-29 156-139 0 0,-3-1 1 0 0,-4-67-1 0 0,1 103-42 0 0,0 0-1 0 0,-1-1 1 0 0,1 1 0 0 0,-2 0-1 0 0,-4-14 1 0 0,6 23-13 0 0,1 0 1 0 0,-1 0-1 0 0,1 0 0 0 0,0 0 1 0 0,-1 0-1 0 0,1 0 0 0 0,0 1 1 0 0,-1-1-1 0 0,1 0 1 0 0,0 0-1 0 0,-1 1 0 0 0,1-1 1 0 0,0 0-1 0 0,-1 0 0 0 0,1 1 1 0 0,0-1-1 0 0,0 0 0 0 0,-1 1 1 0 0,1-1-1 0 0,0 1 0 0 0,-3 4 73 0 0,1 0-1 0 0,0 0 0 0 0,0 0 0 0 0,0 0 1 0 0,1 0-1 0 0,0 0 0 0 0,-1 11 0 0 0,0 40 123 0 0,1 13-21 0 0,4 1-1 0 0,13 78 1 0 0,-7-97 50 0 0,22 69-1 0 0,-25-103-198 0 0,0-1 0 0 0,1 0 0 0 0,1 0-1 0 0,1 0 1 0 0,0-1 0 0 0,1-1-1 0 0,22 26 1 0 0,-25-32-38 0 0,0-1-1 0 0,1-1 1 0 0,-1 1 0 0 0,1-1 0 0 0,0-1-1 0 0,18 10 1 0 0,-21-13-1 0 0,0 0 0 0 0,0 0 0 0 0,0 0 0 0 0,1-1 0 0 0,-1 0 0 0 0,0 0 0 0 0,1-1-1 0 0,-1 1 1 0 0,1-1 0 0 0,-1 0 0 0 0,1-1 0 0 0,-1 1 0 0 0,0-1 0 0 0,8-2 0 0 0,-3-1 0 0 0,0 1 0 0 0,-1-2 0 0 0,1 1 0 0 0,-1-2 0 0 0,0 1 0 0 0,0-1 0 0 0,-1 0 0 0 0,1-1 0 0 0,-1 0 0 0 0,-1 0 0 0 0,0-1 0 0 0,0 0 0 0 0,0 0 0 0 0,-1-1 0 0 0,0 0 0 0 0,6-11 0 0 0,-4 3 0 0 0,0 1 0 0 0,-1-1 0 0 0,-1-1 0 0 0,0 1 0 0 0,-2-1 0 0 0,0 0 0 0 0,0 0 0 0 0,0-29 0 0 0,-4 37 0 0 0,0 1 0 0 0,-1-1 0 0 0,0 1 0 0 0,-1-1 0 0 0,0 1 0 0 0,0 0 0 0 0,-1 0 0 0 0,0 0 0 0 0,0 0 0 0 0,-7-10 0 0 0,8 15 0 0 0,0 1 0 0 0,0-1 0 0 0,0 1 0 0 0,-1-1 0 0 0,0 1 0 0 0,0 0 0 0 0,1 0 0 0 0,-2 0 0 0 0,1 1 0 0 0,0-1 0 0 0,0 1 0 0 0,-1 0 0 0 0,0-1 0 0 0,1 1 0 0 0,-1 1 0 0 0,0-1 0 0 0,0 1 0 0 0,0-1 0 0 0,0 1 0 0 0,0 0 0 0 0,0 1 0 0 0,0-1 0 0 0,0 1 0 0 0,-1 0 0 0 0,-5 0 0 0 0,7 0 0 0 0,0 1 0 0 0,0 0 0 0 0,1-1 0 0 0,-1 1 0 0 0,0 0 0 0 0,0 0 0 0 0,0 1 0 0 0,1-1 0 0 0,-1 1 0 0 0,0-1 0 0 0,1 1 0 0 0,0 0 0 0 0,-1 0 0 0 0,1 0 0 0 0,0 0 0 0 0,0 0 0 0 0,0 1 0 0 0,0-1 0 0 0,0 0 0 0 0,1 1 0 0 0,-2 3 0 0 0,-3 6 0 0 0,1 0 0 0 0,0 0 0 0 0,-4 22 0 0 0,3-15 0 0 0,2-1 0 0 0,0-1 0 0 0,0 1 0 0 0,2 0 0 0 0,0 0 0 0 0,1 0 0 0 0,1 0 0 0 0,1 0 0 0 0,0 0 0 0 0,1 0 0 0 0,9 33 0 0 0,-10-47 0 0 0,1 0 0 0 0,-1 0 0 0 0,1 1 0 0 0,0-1 0 0 0,0 0 0 0 0,0-1 0 0 0,1 1 0 0 0,0 0 0 0 0,-1-1 0 0 0,1 1 0 0 0,0-1 0 0 0,1 0 0 0 0,5 5 0 0 0,-7-7 0 0 0,0 1 0 0 0,1-1 0 0 0,-1-1 0 0 0,0 1 0 0 0,0 0 0 0 0,0 0 0 0 0,0-1 0 0 0,1 1 0 0 0,-1-1 0 0 0,0 0 0 0 0,0 0 0 0 0,1 0 0 0 0,-1 0 0 0 0,0 0 0 0 0,1 0 0 0 0,-1-1 0 0 0,0 1 0 0 0,0-1 0 0 0,1 1 0 0 0,-1-1 0 0 0,0 0 0 0 0,0 0 0 0 0,0 0 0 0 0,0 0 0 0 0,0 0 0 0 0,0-1 0 0 0,0 1 0 0 0,2-3 0 0 0,3-2 0 0 0,1-2 0 0 0,-1 1 0 0 0,-1-1 0 0 0,1 0 0 0 0,8-15 0 0 0,23-49 0 0 0,34-111 0 0 0,-70 177 0 0 0,1-1 0 0 0,-1 0 0 0 0,7-9 0 0 0,-9 16 0 0 0,0-1 0 0 0,1 0 0 0 0,-1 0 0 0 0,1 1 0 0 0,-1-1 0 0 0,1 1 0 0 0,-1-1 0 0 0,1 0 0 0 0,-1 1 0 0 0,1-1 0 0 0,0 1 0 0 0,-1-1 0 0 0,1 1 0 0 0,0 0 0 0 0,-1-1 0 0 0,1 1 0 0 0,1-1 0 0 0,2 3 0 0 0,-4-2 0 0 0,7 6 0 0 0,-5-1 0 0 0,-1-1 0 0 0,1 2 0 0 0,-1-1 0 0 0,0 0 0 0 0,-1 0 0 0 0,1 0 0 0 0,-1 0 0 0 0,0 1 0 0 0,0-1 0 0 0,-2 10 0 0 0,1 24 0 0 0,1-20 0 0 0,-1-16 0 0 0,1 0 0 0 0,0 0 0 0 0,0 1 0 0 0,0-1 0 0 0,0 0 0 0 0,1 1 0 0 0,-1-1 0 0 0,1 0 0 0 0,2 6 0 0 0,4-2 0 0 0,-5-7-41 0 0,-1 0-1 0 0,1 1 1 0 0,0-1 0 0 0,-1 0-1 0 0,1 0 1 0 0,0 0 0 0 0,-1 0-1 0 0,1 0 1 0 0,0 0 0 0 0,-1-1-1 0 0,1 1 1 0 0,-1 0-1 0 0,1-1 1 0 0,0 1 0 0 0,-1-1-1 0 0,1 0 1 0 0,-1 0 0 0 0,1 1-1 0 0,-1-1 1 0 0,0 0 0 0 0,1 0-1 0 0,1-2 1 0 0,0 0-216 0 0,0 1-1 0 0,-1-1 1 0 0,1 0 0 0 0,-1 0 0 0 0,1-1-1 0 0,-1 1 1 0 0,0 0 0 0 0,0-1-1 0 0,2-6 1 0 0,19-76-10896 0 0,-11 30 4622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4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9527 0 0,'5'9'201'0'0,"-1"0"-1"0"0,0 0 1 0 0,-1 0-1 0 0,0 0 1 0 0,-1 0-1 0 0,0 1 1 0 0,0-1-1 0 0,0 18 1 0 0,2 3 702 0 0,43 320 7198 0 0,-26-185-5414 0 0,-20-160-2631 0 0,28 176 2522 0 0,-22-153-2497 0 0,1 0-1 0 0,1-1 1 0 0,1 0 0 0 0,18 35-1 0 0,-25-57 796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1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9215 0 0,'1'-1'707'0'0,"21"-22"-261"0"0,25-24 3204 0 0,-31 33-1845 0 0,-1-2 0 0 0,15-20 0 0 0,-15 18-199 0 0,25-25-1 0 0,-17 22-555 0 0,2 1-1 0 0,0 1 0 0 0,1 1 1 0 0,34-17-1 0 0,-51 32-1021 0 0,0 0 0 0 0,0 1 0 0 0,-1 0 0 0 0,1 0 0 0 0,0 1 0 0 0,1 0 0 0 0,-1 1 0 0 0,14 1-1 0 0,0-1-225 0 0,5-1-16 0 0,21 0-2096 0 0,-14 1-3461 0 0,11 3-2687 0 0</inkml:trace>
  <inkml:trace contextRef="#ctx0" brushRef="#br0" timeOffset="1">991 165 10135 0 0,'-18'8'1071'0'0,"-15"10"-916"0"0,2 1 1087 0 0,14-9-281 0 0,0 1 0 0 0,0 1 0 0 0,1 0-1 0 0,-21 22 1 0 0,32-28-686 0 0,1 0-1 0 0,-1 0 0 0 0,1 1 0 0 0,1-1 1 0 0,-1 1-1 0 0,1 0 0 0 0,0 1 1 0 0,1-1-1 0 0,-1 0 0 0 0,0 9 1 0 0,0-2 138 0 0,2-1 0 0 0,0 1 0 0 0,0-1 0 0 0,2 0 0 0 0,1 15 0 0 0,-2-22-173 0 0,1 0-1 0 0,1 0 1 0 0,-1 0-1 0 0,1 0 1 0 0,0-1 0 0 0,0 1-1 0 0,5 7 1 0 0,-7-11-187 0 0,1-1 0 0 0,0 0 0 0 0,0 1 1 0 0,0-1-1 0 0,0 0 0 0 0,0 0 0 0 0,0 1 0 0 0,0-1 1 0 0,0 0-1 0 0,0 0 0 0 0,0 0 0 0 0,1 0 0 0 0,-1-1 0 0 0,0 1 1 0 0,1 0-1 0 0,-1 0 0 0 0,1-1 0 0 0,-1 1 0 0 0,1-1 1 0 0,-1 0-1 0 0,1 1 0 0 0,-1-1 0 0 0,1 0 0 0 0,0 0 1 0 0,-1 0-1 0 0,1 0 0 0 0,-1 0 0 0 0,1 0 0 0 0,-1 0 1 0 0,1 0-1 0 0,-1-1 0 0 0,4 0 0 0 0,0-2 2 0 0,0 1 1 0 0,0-1-1 0 0,-1 0 0 0 0,1 0 1 0 0,-1-1-1 0 0,0 0 0 0 0,0 1 1 0 0,0-1-1 0 0,0-1 0 0 0,4-4 1 0 0,3-7 87 0 0,15-26 1 0 0,5-20 12 0 0,16-25 24 0 0,-46 85-180 0 0,0 0-1 0 0,0 1 1 0 0,0 0 0 0 0,0-1-1 0 0,0 1 1 0 0,0-1-1 0 0,1 1 1 0 0,-1 0 0 0 0,0 0-1 0 0,1 0 1 0 0,-1 0 0 0 0,1 0-1 0 0,-1 0 1 0 0,1 0 0 0 0,-1 0-1 0 0,1 1 1 0 0,0-1-1 0 0,2 0 1 0 0,-2 1 2 0 0,-1 0-1 0 0,1 0 1 0 0,-1 0-1 0 0,1 1 1 0 0,-1-1-1 0 0,1 1 1 0 0,-1-1-1 0 0,1 1 1 0 0,-1-1-1 0 0,0 1 1 0 0,1 0-1 0 0,-1 0 1 0 0,0 0-1 0 0,0 0 1 0 0,1 0-1 0 0,-1 0 1 0 0,0 0-1 0 0,0 0 1 0 0,0 0 0 0 0,0 0-1 0 0,0 0 1 0 0,1 3-1 0 0,4 8 176 0 0,1 1 0 0 0,-2 0 0 0 0,0 0-1 0 0,0 0 1 0 0,5 28 0 0 0,3 5 630 0 0,-12-40-700 0 0,1 0-1 0 0,0-1 1 0 0,0 0-1 0 0,1 1 0 0 0,-1-1 1 0 0,6 6-1 0 0,-7-9-105 0 0,0-1 0 0 0,0 0 0 0 0,1 0 0 0 0,-1 1 0 0 0,0-1 0 0 0,1 0 0 0 0,-1 0 0 0 0,1-1 0 0 0,-1 1 0 0 0,1 0 0 0 0,0 0 0 0 0,-1-1-1 0 0,1 1 1 0 0,0-1 0 0 0,-1 1 0 0 0,1-1 0 0 0,0 0 0 0 0,-1 0 0 0 0,1 0 0 0 0,0 0 0 0 0,0 0 0 0 0,-1 0 0 0 0,1 0 0 0 0,0-1-1 0 0,3 0 1 0 0,4-2-983 0 0,0 0-1 0 0,14-7 1 0 0,-3 2-5005 0 0,9-4-3280 0 0</inkml:trace>
  <inkml:trace contextRef="#ctx0" brushRef="#br0" timeOffset="2">1867 1 24535 0 0,'-4'13'413'0'0,"1"0"0"0"0,0 0 0 0 0,1 0 1 0 0,0 17-1 0 0,2 55-3656 0 0,1-49 2935 0 0,28 461 7014 0 0,-16-334-5594 0 0,15 109-10 0 0,-19-216-837 0 0,3 1 1 0 0,33 95 0 0 0,-37-130-2002 0 0,16 27 0 0 0,-19-41 614 0 0,0 1-1 0 0,0-1 1 0 0,1-1-1 0 0,0 1 1 0 0,0-1-1 0 0,8 7 1 0 0,0-5-8117 0 0</inkml:trace>
  <inkml:trace contextRef="#ctx0" brushRef="#br0" timeOffset="3">1862 144 21335 0 0,'3'-19'1440'0'0,"-2"14"-1378"0"0,0-1 0 0 0,0 1 0 0 0,-1-1 0 0 0,0-7-1 0 0,12 15-649 0 0,20 10 1776 0 0,-4-1-301 0 0,-2-6-442 0 0,0-2 1 0 0,0-1-1 0 0,0 0 0 0 0,34-4 1 0 0,-51 1-333 0 0,-1 1-54 0 0,1-1 0 0 0,-1 1 0 0 0,0 1 0 0 0,0-1 0 0 0,10 3 0 0 0,-16-2-51 0 0,-1-1 0 0 0,1 0-1 0 0,-1 1 1 0 0,0 0 0 0 0,1-1 0 0 0,-1 1-1 0 0,1 0 1 0 0,-1 0 0 0 0,0-1-1 0 0,0 1 1 0 0,1 0 0 0 0,-1 0 0 0 0,0 0-1 0 0,0 1 1 0 0,0-1 0 0 0,0 0-1 0 0,0 0 1 0 0,0 1 0 0 0,-1-1-1 0 0,1 0 1 0 0,0 1 0 0 0,-1-1 0 0 0,1 0-1 0 0,-1 1 1 0 0,1-1 0 0 0,-1 1-1 0 0,0-1 1 0 0,1 1 0 0 0,-1 0 0 0 0,0-1-1 0 0,0 1 1 0 0,0-1 0 0 0,0 1-1 0 0,-1 1 1 0 0,0 4 77 0 0,-1 0 0 0 0,0-1-1 0 0,-1 1 1 0 0,1-1 0 0 0,-1 0 0 0 0,-7 11-1 0 0,0 0-48 0 0,-1 6-13 0 0,-1 0 0 0 0,-2-1-1 0 0,-28 36 1 0 0,21-33-76 0 0,9-10-220 0 0,-1-1 0 0 0,-27 24 0 0 0,16-13-1095 0 0,3-4-2445 0 0,39-37-11390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73 8951 0 0,'0'0'694'0'0,"-1"1"-454"0"0,1 1-115 0 0,-26 87 6833 0 0,23-78-5953 0 0,1 0 0 0 0,1 1-1 0 0,0-1 1 0 0,1 0 0 0 0,0 0 0 0 0,2 16 0 0 0,-1-20-572 0 0,0 0 0 0 0,1-1 1 0 0,-1 1-1 0 0,2 0 0 0 0,-1-1 0 0 0,1 0 1 0 0,5 11-1 0 0,-7-15-376 0 0,1-1 0 0 0,-1 1 1 0 0,0-1-1 0 0,1 1 0 0 0,-1-1 1 0 0,0 1-1 0 0,1-1 0 0 0,0 0 1 0 0,-1 0-1 0 0,1 0 0 0 0,0 0 1 0 0,0 0-1 0 0,-1 0 0 0 0,1 0 0 0 0,0-1 1 0 0,0 1-1 0 0,0-1 0 0 0,0 1 1 0 0,0-1-1 0 0,0 0 0 0 0,0 0 1 0 0,0 1-1 0 0,0-2 0 0 0,0 1 1 0 0,0 0-1 0 0,0 0 0 0 0,0-1 0 0 0,0 1 1 0 0,0-1-1 0 0,0 1 0 0 0,2-2 1 0 0,2-1-31 0 0,1 0 1 0 0,-1 0-1 0 0,0-1 1 0 0,0 0-1 0 0,0-1 0 0 0,0 1 1 0 0,-1-1-1 0 0,1 0 1 0 0,7-10-1 0 0,-7 7-12 0 0,1 0 0 0 0,-2-1-1 0 0,1 0 1 0 0,-1 1 0 0 0,-1-2-1 0 0,6-12 1 0 0,-7 9-256 0 0,4-26-1 0 0,-4 18-83 0 0,-2 16 169 0 0,-1 0 0 0 0,0 0 1 0 0,-1 0-1 0 0,1-1 0 0 0,-1 1 0 0 0,0 0 0 0 0,0 0 1 0 0,0 0-1 0 0,-1 0 0 0 0,-2-4 0 0 0,-3-13-1035 0 0,6 18 894 0 0,0 1 0 0 0,-1-1 0 0 0,1 1 0 0 0,-1 0 0 0 0,1 0-1 0 0,-5-6 1 0 0,-2-2-4089 0 0,3 5-201 0 0,-4-6-1871 0 0</inkml:trace>
  <inkml:trace contextRef="#ctx0" brushRef="#br0" timeOffset="1">312 28 6767 0 0,'3'25'600'0'0,"-5"-7"-480"0"0,-1 6-120 0 0,-2 1 0 0 0,1-2 784 0 0,-4 0 136 0 0,1 3 24 0 0,3-2 8 0 0,0-2 240 0 0,1 0 56 0 0,0-1 0 0 0,1-3 8 0 0,2-10-328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10103 0 0,'-16'65'2282'0'0,"1"-22"7835"0"0,17-43-9649 0 0,5-2-351 0 0,-1 0-1 0 0,1-1 1 0 0,-1 0 0 0 0,0 0 0 0 0,1 0 0 0 0,-1-1-1 0 0,-1 1 1 0 0,1-1 0 0 0,-1-1 0 0 0,10-9-1 0 0,-9 9-160 0 0,-1 0-1 0 0,1 0 0 0 0,0 0 1 0 0,0 1-1 0 0,0 0 0 0 0,1 0 0 0 0,-1 1 1 0 0,1 0-1 0 0,10-4 0 0 0,-4 6-6 0 0,-9 5 25 0 0,-3-3 23 0 0,15 17 68 0 0,-15-16 270 0 0,0 0 98 0 0,3 10 171 0 0,-1-1-1 0 0,0 1 0 0 0,-1 0 1 0 0,0 0-1 0 0,0 23 0 0 0,-1-16-321 0 0,2-11-121 0 0,2-11-673 0 0,6-19-2457 0 0,-9 17 1641 0 0,4-9-4743 0 0,0-6-1593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274 4 15863 0 0,'1'0'57'0'0,"-1"0"1"0"0,0-1-1 0 0,1 1 0 0 0,-1 0 0 0 0,1-1 0 0 0,-1 1 0 0 0,1 0 0 0 0,-1 0 0 0 0,1 0 1 0 0,-1-1-1 0 0,1 1 0 0 0,-1 0 0 0 0,1 0 0 0 0,-1 0 0 0 0,1 0 0 0 0,-1 0 0 0 0,1 0 1 0 0,-1 0-1 0 0,1 0 0 0 0,-1 0 0 0 0,1 0 0 0 0,-1 0 0 0 0,1 0 0 0 0,-1 0 0 0 0,2 1 1 0 0,-1 0 39 0 0,0-1 0 0 0,0 1 0 0 0,0 0 0 0 0,0 0 0 0 0,0-1 0 0 0,-1 1 0 0 0,1 0 0 0 0,0 0 0 0 0,0 0 0 0 0,1 2 0 0 0,0 2 611 0 0,1 1 1 0 0,0-1-1 0 0,2 11 1 0 0,5 25 1791 0 0,-2 0 0 0 0,3 60 0 0 0,1 122-904 0 0,-8-111-386 0 0,23 146 1 0 0,-16-203-2133 0 0,3-1-1 0 0,2 0 1 0 0,34 77 0 0 0,-36-98-6298 0 0,-4-11-2199 0 0</inkml:trace>
  <inkml:trace contextRef="#ctx0" brushRef="#br0" timeOffset="1">0 964 16351 0 0,'4'-3'180'0'0,"0"0"0"0"0,0 0-1 0 0,1 1 1 0 0,-1-1 0 0 0,0 1 0 0 0,1 0-1 0 0,0 0 1 0 0,-1 0 0 0 0,9-2 0 0 0,0 0 609 0 0,20-9 1 0 0,-20 7 634 0 0,23-7 0 0 0,1 4 520 0 0,0 0 0 0 0,55-4 0 0 0,-79 12-1405 0 0,0 1 0 0 0,0 0 0 0 0,0 1 0 0 0,23 4 1 0 0,-31-3-723 0 0,0-1 0 0 0,1 1 1 0 0,-1 0-1 0 0,0 1 1 0 0,6 3-1 0 0,-6-3-1226 0 0,0 1 0 0 0,-1 0 0 0 0,1 0 0 0 0,-1 0 0 0 0,6 7 0 0 0,3 8-7866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6335 0 0,'1'11'446'0'0,"1"0"-384"0"0,-1-1-1 0 0,2 1 1 0 0,3 11-1 0 0,-2-7 65 0 0,0 0-1 0 0,4 29 0 0 0,-1 0 890 0 0,20 86 3389 0 0,-6 1 1 0 0,7 196-1 0 0,-26-220-1691 0 0,-2-106-2017 0 0,-4-21-289 0 0,3 6-372 0 0,1 0 0 0 0,0 0 0 0 0,3-22 0 0 0,-2 27-61 0 0,1 0 0 0 0,0 0 1 0 0,0 1-1 0 0,1-1 0 0 0,0 1 1 0 0,8-15-1 0 0,-10 20 6 0 0,1 0 0 0 0,0 1 1 0 0,1-1-1 0 0,-1 1 0 0 0,0-1 0 0 0,1 1 0 0 0,-1 0 0 0 0,1 0 0 0 0,-1 0 0 0 0,1 1 1 0 0,0-1-1 0 0,0 0 0 0 0,0 1 0 0 0,0 0 0 0 0,0 0 0 0 0,0 0 0 0 0,0 0 0 0 0,1 0 1 0 0,-1 1-1 0 0,5-1 0 0 0,-1 1-7 0 0,-1 0-1 0 0,1 0 1 0 0,-1 1 0 0 0,0 0 0 0 0,1 0 0 0 0,-1 1-1 0 0,0-1 1 0 0,1 1 0 0 0,8 5 0 0 0,-12-5 19 0 0,0 0 1 0 0,0 0-1 0 0,0 1 0 0 0,0-1 1 0 0,0 1-1 0 0,0 0 1 0 0,-1 0-1 0 0,1 0 0 0 0,-1 0 1 0 0,0 1-1 0 0,0-1 1 0 0,0 0-1 0 0,-1 1 0 0 0,3 6 1 0 0,-2-5 62 0 0,0 0 0 0 0,-1 1 0 0 0,1-1 0 0 0,-1 1 0 0 0,0-1 0 0 0,-1 1 0 0 0,1-1 0 0 0,-1 1 0 0 0,-1 8 0 0 0,-1-5 101 0 0,1-1-1 0 0,-1-1 1 0 0,-1 1 0 0 0,1 0 0 0 0,-1 0 0 0 0,-1-1 0 0 0,0 0-1 0 0,0 1 1 0 0,0-1 0 0 0,-1-1 0 0 0,1 1 0 0 0,-2-1-1 0 0,1 0 1 0 0,-1 0 0 0 0,0 0 0 0 0,0-1 0 0 0,-1 0-1 0 0,1 0 1 0 0,-1-1 0 0 0,0 1 0 0 0,-9 3 0 0 0,7-4-361 0 0,0 0 1 0 0,-1-1-1 0 0,0 0 1 0 0,0 0-1 0 0,1-1 1 0 0,-1-1-1 0 0,0 1 0 0 0,-1-2 1 0 0,-15 0-1 0 0,15 1-1270 0 0,-2-1-5369 0 0,3-2-1022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1333 7455 0 0,'43'-36'718'0'0,"-30"23"749"0"0,-1-1 1 0 0,0-1 0 0 0,-1 0 0 0 0,-1 0 0 0 0,0-1-1 0 0,8-18 1 0 0,8-27-173 0 0,27-129 3403 0 0,-52 184-4530 0 0,1-2 121 0 0,0 0-1 0 0,-1 0 1 0 0,-1 0-1 0 0,1 0 1 0 0,-2-14-1 0 0,0 19-224 0 0,1 1-1 0 0,-1 0 0 0 0,1-1 1 0 0,-1 1-1 0 0,1 0 0 0 0,-1 0 1 0 0,0-1-1 0 0,0 1 0 0 0,0 0 1 0 0,-3-3-1 0 0,3 4-42 0 0,0 0-1 0 0,1 0 1 0 0,-1 1-1 0 0,0-1 0 0 0,0 0 1 0 0,0 1-1 0 0,0-1 1 0 0,0 0-1 0 0,0 1 1 0 0,0 0-1 0 0,0-1 1 0 0,0 1-1 0 0,-1-1 1 0 0,1 1-1 0 0,0 0 0 0 0,0 0 1 0 0,0 0-1 0 0,0 0 1 0 0,0 0-1 0 0,-1 0 1 0 0,1 0-1 0 0,0 0 1 0 0,-1 0-1 0 0,-1 1 6 0 0,1 0 0 0 0,-1 0-1 0 0,0 0 1 0 0,1 0 0 0 0,-1 0-1 0 0,1 1 1 0 0,0-1 0 0 0,-1 1-1 0 0,1-1 1 0 0,0 1 0 0 0,0 0 0 0 0,0 0-1 0 0,0 0 1 0 0,0 0 0 0 0,1 0-1 0 0,-3 4 1 0 0,-1 1 6 0 0,1 0 0 0 0,1 1-1 0 0,-1-1 1 0 0,-2 11 0 0 0,-6 19-84 0 0,-12 72-1 0 0,22-88 139 0 0,0-1 0 0 0,1 1 1 0 0,1-1-1 0 0,1 1 0 0 0,4 27 0 0 0,-4-42 13 0 0,1 0-1 0 0,-1 0 1 0 0,1 0 0 0 0,1 0-1 0 0,-1 0 1 0 0,1 0-1 0 0,0 0 1 0 0,0-1 0 0 0,6 8-1 0 0,-7-11-28 0 0,0 1 0 0 0,0-1 0 0 0,1 1-1 0 0,-1-1 1 0 0,1 0 0 0 0,0 0 0 0 0,0 0 0 0 0,0 0-1 0 0,0 0 1 0 0,0-1 0 0 0,0 1 0 0 0,0-1-1 0 0,0 0 1 0 0,0 0 0 0 0,1 0 0 0 0,-1-1-1 0 0,0 1 1 0 0,7 0 0 0 0,-1-1 20 0 0,-1-1 1 0 0,0 0-1 0 0,0 0 0 0 0,0-1 0 0 0,1 0 1 0 0,-2 0-1 0 0,1 0 0 0 0,0-1 1 0 0,0-1-1 0 0,13-7 0 0 0,-11 4-233 0 0,0 0 0 0 0,-1-1 0 0 0,1 0-1 0 0,-2-1 1 0 0,1 0 0 0 0,11-15 0 0 0,0-7-421 0 0,-1-1 1 0 0,-2 0-1 0 0,25-65 0 0 0,-5 10 361 0 0,-15 36-401 0 0,-1-1-1 0 0,21-86 1 0 0,-25 56 347 0 0,-4 0 1 0 0,-3-1-1 0 0,-1-100 0 0 0,-10 152 364 0 0,-7-45 0 0 0,6 64-92 0 0,0 0 1 0 0,-2 0-1 0 0,1 0 1 0 0,-2 1-1 0 0,1 0 0 0 0,-11-18 1 0 0,13 26 33 0 0,0 0-1 0 0,0 1 1 0 0,0-1 0 0 0,0 0 0 0 0,-1 1 0 0 0,1-1 0 0 0,-1 1-1 0 0,0-1 1 0 0,-5-2 0 0 0,7 4-39 0 0,0 1 0 0 0,0 0 0 0 0,1-1 0 0 0,-1 1 0 0 0,0-1 0 0 0,0 1 0 0 0,0 0 0 0 0,0 0-1 0 0,0 0 1 0 0,0-1 0 0 0,0 1 0 0 0,0 0 0 0 0,0 0 0 0 0,0 0 0 0 0,0 1 0 0 0,0-1 0 0 0,0 0 0 0 0,0 0 0 0 0,0 0 0 0 0,0 1-1 0 0,0-1 1 0 0,0 1 0 0 0,1-1 0 0 0,-1 0 0 0 0,0 1 0 0 0,0-1 0 0 0,0 1 0 0 0,0 0 0 0 0,1-1 0 0 0,-1 1 0 0 0,0 0 0 0 0,1-1-1 0 0,-1 1 1 0 0,0 0 0 0 0,1 0 0 0 0,-1 0 0 0 0,0 1 0 0 0,-4 8 40 0 0,1-1 0 0 0,0 1 0 0 0,0 0 0 0 0,1 1 0 0 0,0-1 0 0 0,1 1 0 0 0,0-1 0 0 0,-1 14 0 0 0,3 88 528 0 0,2-84-438 0 0,35 376 648 0 0,29-3 336 0 0,-66-400-1132 0 0,18 79 12 0 0,-15-70-842 0 0,0 0 0 0 0,1 0 0 0 0,6 10 0 0 0,-3-12-5752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70 2847 0 0,'-2'-5'28'0'0,"1"-1"0"0"0,-1 0-1 0 0,1 0 1 0 0,0-12 0 0 0,-2-9 5017 0 0,-6 26-1063 0 0,6 1-3411 0 0,0 0 0 0 0,1 0 1 0 0,-1 1-1 0 0,0-1 0 0 0,1 1 1 0 0,-1 0-1 0 0,1 0 0 0 0,-1 0 1 0 0,1 0-1 0 0,-1 0 0 0 0,-3 2 1 0 0,3 0-216 0 0,-1 0 0 0 0,0 0 1 0 0,1 0-1 0 0,0 0 0 0 0,0 1 1 0 0,-3 4-1 0 0,-2 3 181 0 0,1 1 0 0 0,0 1 0 0 0,-6 17 0 0 0,8-19-217 0 0,1 0 0 0 0,1 1 0 0 0,0 0 0 0 0,1 0 0 0 0,0 0 0 0 0,0 0 0 0 0,2 0 0 0 0,0 20 0 0 0,0-24-128 0 0,1 0 0 0 0,1 1 0 0 0,-1-1 0 0 0,1 0 0 0 0,1-1 0 0 0,-1 1 0 0 0,1 0 0 0 0,1-1 0 0 0,-1 1 0 0 0,1-1 0 0 0,0 0 0 0 0,1 0 0 0 0,5 6 0 0 0,-9-12-165 0 0,0 0-1 0 0,-1-1 1 0 0,1 1-1 0 0,0 0 1 0 0,0-1-1 0 0,0 1 1 0 0,-1-1 0 0 0,1 1-1 0 0,0-1 1 0 0,0 1-1 0 0,0-1 1 0 0,0 0-1 0 0,0 0 1 0 0,0 1 0 0 0,0-1-1 0 0,0 0 1 0 0,0 0-1 0 0,2 0 1 0 0,1 0 49 0 0,0 1-37 0 0,-1-1-1 0 0,1 0 0 0 0,-1 1 1 0 0,1-2-1 0 0,0 1 0 0 0,-1 0 0 0 0,1-1 1 0 0,-1 0-1 0 0,1 1 0 0 0,-1-2 1 0 0,1 1-1 0 0,-1 0 0 0 0,0-1 0 0 0,0 1 1 0 0,1-1-1 0 0,-1 0 0 0 0,0 0 1 0 0,4-3-1 0 0,3-5 57 0 0,1 0 0 0 0,-2 0 1 0 0,12-16-1 0 0,-14 17-50 0 0,1 0 75 0 0,-1-1 0 0 0,-1 0 1 0 0,0 0-1 0 0,0-1 0 0 0,5-14 1 0 0,-9 18-611 0 0,0 1 1 0 0,0 0 0 0 0,-1-1 0 0 0,1-11-1 0 0,-1 15-762 0 0,-1-1-1 0 0,-1 0 0 0 0,1 0 1 0 0,0 0-1 0 0,-1 0 0 0 0,0 0 1 0 0,0 1-1 0 0,-2-8 0 0 0,-4 0-5179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2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5959 0 0,'-1'2'35'0'0,"-1"0"0"0"0,0 0 0 0 0,1 0 0 0 0,0 0 0 0 0,-1 0 0 0 0,1 1-1 0 0,0-1 1 0 0,0 0 0 0 0,0 1 0 0 0,1-1 0 0 0,-1 1 0 0 0,0-1 0 0 0,1 1-1 0 0,0-1 1 0 0,-1 1 0 0 0,1-1 0 0 0,1 4 0 0 0,-3 13 56 0 0,-7 38 1721 0 0,3 1 0 0 0,3 73 0 0 0,17 117 3832 0 0,-9-181-4090 0 0,4 0-1 0 0,2 0 1 0 0,22 68-1 0 0,-29-124-1279 0 0,0 0-1 0 0,1 0 1 0 0,0 0-1 0 0,1-1 1 0 0,0 0-1 0 0,11 14 1 0 0,-11-17-478 0 0,0 0 1 0 0,1-1 0 0 0,9 8-1 0 0,-11-10-1137 0 0,1 0 0 0 0,0 0 0 0 0,0-1 0 0 0,11 5 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6391 0 0,'0'0'492'0'0,"0"2"-322"0"0,3 33 786 0 0,-2 21 5070 0 0,-8 130 4146 0 0,5-93-7408 0 0,2-85-2565 0 0,-1-3-52 0 0,1-1 1 0 0,0 1 0 0 0,0 0 0 0 0,0 0 0 0 0,1-1-1 0 0,-1 1 1 0 0,1 0 0 0 0,0-1 0 0 0,0 1-1 0 0,1 0 1 0 0,3 7 0 0 0,-5-12-143 0 0,1 1-1 0 0,-1-1 1 0 0,1 0-1 0 0,-1 1 1 0 0,0-1-1 0 0,1 0 1 0 0,-1 1 0 0 0,1-1-1 0 0,-1 0 1 0 0,1 1-1 0 0,-1-1 1 0 0,1 0-1 0 0,0 0 1 0 0,-1 0-1 0 0,1 0 1 0 0,-1 0 0 0 0,1 0-1 0 0,-1 1 1 0 0,1-1-1 0 0,0-1 1 0 0,-1 1-1 0 0,1 0 1 0 0,-1 0-1 0 0,1 0 1 0 0,-1 0 0 0 0,1 0-1 0 0,-1 0 1 0 0,1-1-1 0 0,0 1 1 0 0,-1 0-1 0 0,1 0 1 0 0,-1-1-1 0 0,1 1 1 0 0,-1 0 0 0 0,0-1-1 0 0,1 1 1 0 0,-1 0-1 0 0,1-1 1 0 0,-1 1-1 0 0,1-1 1 0 0,17-20 70 0 0,-17 19-73 0 0,7-9 14 0 0,0 0-1 0 0,-1-1 1 0 0,0 0 0 0 0,-1 0 0 0 0,0 0-1 0 0,-1-1 1 0 0,-1 0 0 0 0,0 0-1 0 0,-1 0 1 0 0,0-1 0 0 0,-1 1-1 0 0,1-22 1 0 0,0-5-909 0 0,-3 39 892 0 0,1 1 1 0 0,-1-1 0 0 0,0 1 0 0 0,0 0-1 0 0,0-1 1 0 0,0 1 0 0 0,0-1-1 0 0,0 1 1 0 0,0-1 0 0 0,0 1 0 0 0,0 0-1 0 0,0-1 1 0 0,0 1 0 0 0,-1-1-1 0 0,1 1 1 0 0,0-1 0 0 0,0 1-1 0 0,0 0 1 0 0,0-1 0 0 0,-1 1 0 0 0,1-1-1 0 0,-1 1 1 0 0,1 0 11 0 0,0 1-1 0 0,-1-1 1 0 0,1 1 0 0 0,0-1-1 0 0,0 1 1 0 0,-1-1 0 0 0,1 1-1 0 0,0-1 1 0 0,0 1 0 0 0,0 0-1 0 0,-1-1 1 0 0,1 1 0 0 0,0-1-1 0 0,0 1 1 0 0,0 0 0 0 0,0-1-1 0 0,0 1 1 0 0,0-1 0 0 0,1 2-1 0 0,-1 2 33 0 0,0 1 0 0 0,0-1-1 0 0,1 0 1 0 0,-1 0 0 0 0,1 1-1 0 0,0-1 1 0 0,0 0 0 0 0,1 0-1 0 0,-1 0 1 0 0,1 0 0 0 0,0 0 0 0 0,0 0-1 0 0,5 5 1 0 0,-5-6-28 0 0,0 0 1 0 0,1-1 0 0 0,0 0-1 0 0,-1 0 1 0 0,1 0 0 0 0,0 0-1 0 0,0 0 1 0 0,0 0-1 0 0,0-1 1 0 0,0 1 0 0 0,0-1-1 0 0,1 0 1 0 0,-1 0 0 0 0,0 0-1 0 0,1-1 1 0 0,-1 1-1 0 0,7-1 1 0 0,2 0-29 0 0,-1-1-1 0 0,1 0 1 0 0,0-1-1 0 0,-1 0 1 0 0,0-1 0 0 0,1 0-1 0 0,-1 0 1 0 0,0-2-1 0 0,-1 1 1 0 0,1-1 0 0 0,-1-1-1 0 0,0 0 1 0 0,0-1-1 0 0,-1 1 1 0 0,0-2 0 0 0,0 1-1 0 0,14-17 1 0 0,-18 18-83 0 0,0 1 1 0 0,-1-1-1 0 0,0 0 1 0 0,0-1-1 0 0,5-9 0 0 0,-9 16 94 0 0,0-1-1 0 0,0 0 0 0 0,-1 1 1 0 0,1-1-1 0 0,0 0 1 0 0,0 1-1 0 0,0-1 0 0 0,0 1 1 0 0,-1-1-1 0 0,1 0 0 0 0,0 1 1 0 0,-1-1-1 0 0,1 1 0 0 0,0-1 1 0 0,-1 1-1 0 0,1-1 1 0 0,-1 1-1 0 0,1-1 0 0 0,-1 1 1 0 0,1 0-1 0 0,-2-1 0 0 0,-12-8 8 0 0,-11 1-5 0 0,12 3 0 0 0,9 7 0 0 0,3-1 0 0 0,0-1-2 0 0,0 1 0 0 0,1-1 0 0 0,-1 0 0 0 0,0 1 0 0 0,1-1 0 0 0,-1 1 0 0 0,0-1 0 0 0,1 1-1 0 0,-1-1 1 0 0,1 1 0 0 0,-1-1 0 0 0,1 1 0 0 0,-1 0 0 0 0,1-1 0 0 0,-1 1 0 0 0,1 0 0 0 0,-1 0 0 0 0,1-1 0 0 0,0 1 0 0 0,-1 0 0 0 0,1 0 0 0 0,0-1 0 0 0,0 1-1 0 0,0 0 1 0 0,0 0 0 0 0,0 0 0 0 0,0 1 0 0 0,-1 0-29 0 0,1 5-8 0 0,-1 0 0 0 0,1 0 0 0 0,0 0 0 0 0,1 0 1 0 0,0 0-1 0 0,0 0 0 0 0,4 11 0 0 0,-1 3 34 0 0,34 256-62 0 0,-27 141 984 0 0,-35-229-770 0 0,-4-57 91 0 0,22-113-108 0 0,0-1 0 0 0,-1 1 1 0 0,-1-1-1 0 0,-18 29 0 0 0,25-44-104 0 0,-1 0 0 0 0,0-1 1 0 0,0 1-1 0 0,0-1 0 0 0,0 0 0 0 0,0 1 0 0 0,0-1 0 0 0,-1 0 0 0 0,1 0 0 0 0,-1-1 0 0 0,0 1 0 0 0,1 0 0 0 0,-1-1 0 0 0,0 1 0 0 0,0-1 0 0 0,0 0 0 0 0,0 0 1 0 0,0 0-1 0 0,0-1 0 0 0,0 1 0 0 0,0-1 0 0 0,0 0 0 0 0,0 1 0 0 0,0-1 0 0 0,-1-1 0 0 0,1 1 0 0 0,0 0 0 0 0,0-1 0 0 0,0 1 0 0 0,0-1 0 0 0,0 0 0 0 0,0 0 0 0 0,0 0 1 0 0,0-1-1 0 0,1 1 0 0 0,-1-1 0 0 0,0 1 0 0 0,1-1 0 0 0,-1 0 0 0 0,1 0 0 0 0,-3-3 0 0 0,0 0 4 0 0,-1-2 0 0 0,1 1 0 0 0,0-1 0 0 0,1 1 0 0 0,0-1 0 0 0,0-1 0 0 0,0 1 1 0 0,1 0-1 0 0,0-1 0 0 0,0 0 0 0 0,1 1 0 0 0,0-1 0 0 0,0 0 0 0 0,1 0 0 0 0,0-1 0 0 0,1-11 0 0 0,0-11 117 0 0,2-1 0 0 0,12-59 0 0 0,-10 66-69 0 0,1 0 1 0 0,1 0-1 0 0,2 0 1 0 0,0 1-1 0 0,22-43 1 0 0,-24 56-363 0 0,36-62 254 0 0,-12 24-8651 0 0,-3 6-1515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7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0 14999 0 0,'-11'31'1621'0'0,"8"-23"-1366"0"0,0-1 1 0 0,1 1-1 0 0,0 1 0 0 0,-2 14 1 0 0,3-10 621 0 0,0-7-301 0 0,0 0 1 0 0,1 0 0 0 0,0 0-1 0 0,0 0 1 0 0,2 7 0 0 0,-2-11-427 0 0,1 1 0 0 0,0-1 0 0 0,0 0 0 0 0,0 0 0 0 0,0 0 0 0 0,0 0 0 0 0,0 0 0 0 0,0 0 0 0 0,1 0 0 0 0,-1 0 0 0 0,1 0 0 0 0,0-1 0 0 0,-1 1 0 0 0,1-1 0 0 0,0 1 0 0 0,0-1 0 0 0,2 2 0 0 0,2 0 29 0 0,0-1 1 0 0,0 0 0 0 0,0 1 0 0 0,1-2-1 0 0,-1 1 1 0 0,0-1 0 0 0,1 0-1 0 0,-1-1 1 0 0,1 1 0 0 0,-1-1 0 0 0,14-2-1 0 0,-13 2-5 0 0,0-1-1 0 0,0 1 0 0 0,1 0 0 0 0,-1 1 1 0 0,0 0-1 0 0,0 0 0 0 0,0 0 0 0 0,0 1 1 0 0,12 4-1 0 0,-18-5-49 0 0,0-1-1 0 0,0 1 1 0 0,0 0 0 0 0,-1-1-1 0 0,1 1 1 0 0,0 0 0 0 0,0-1 0 0 0,0 1-1 0 0,0 0 1 0 0,-1 0 0 0 0,1 0-1 0 0,0 0 1 0 0,-1 0 0 0 0,1 0-1 0 0,-1 0 1 0 0,1 0 0 0 0,-1 0-1 0 0,1 0 1 0 0,-1 0 0 0 0,0 1-1 0 0,1 1-22 0 0,-1-1 0 0 0,0 0 0 0 0,0 0-1 0 0,0 1 1 0 0,-1-1 0 0 0,1 0-1 0 0,0 0 1 0 0,-1 0 0 0 0,-1 4-1 0 0,0 0-61 0 0,-1 0-1 0 0,1-1 0 0 0,-1 0 0 0 0,-1 0 1 0 0,1 0-1 0 0,-1 0 0 0 0,-4 5 1 0 0,0-3-37 0 0,0 0 0 0 0,0 0 0 0 0,-1-1 0 0 0,1-1 0 0 0,-1 1 0 0 0,-1-1 1 0 0,1-1-1 0 0,0 0 0 0 0,-1 0 0 0 0,0-1 0 0 0,0 0 0 0 0,0-1 0 0 0,-19 3 0 0 0,20-5-1 0 0,0 1-1 0 0,-1-1 0 0 0,1-1 0 0 0,0 0 0 0 0,0 0 1 0 0,0-1-1 0 0,-1 0 0 0 0,2 0 0 0 0,-1-1 1 0 0,0 0-1 0 0,0-1 0 0 0,1 0 0 0 0,0 0 1 0 0,0-1-1 0 0,-14-10 0 0 0,-8-14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23439 0 0,'0'19'882'0'0,"0"0"-1"0"0,5 30 1 0 0,1 11-1311 0 0,-6 230 156 0 0,-3 92 1315 0 0,9-327-2541 0 0,-1-20-3758 0 0,-3-28 3238 0 0,1 14-5599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23 376 8431 0 0,'-2'-2'86'0'0,"0"0"-1"0"0,0 0 0 0 0,0 0 0 0 0,1 0 1 0 0,-1 0-1 0 0,1-1 0 0 0,-1 1 1 0 0,1 0-1 0 0,0-1 0 0 0,0 1 0 0 0,0-1 1 0 0,0 1-1 0 0,0-1 0 0 0,0 0 0 0 0,1 1 1 0 0,-1-1-1 0 0,1 0 0 0 0,0 1 0 0 0,0-1 1 0 0,0-4-1 0 0,1-1 446 0 0,1 0 0 0 0,0-1-1 0 0,0 1 1 0 0,1 0 0 0 0,0 1 0 0 0,0-1 0 0 0,1 0-1 0 0,0 1 1 0 0,0 0 0 0 0,1-1 0 0 0,0 2 0 0 0,0-1 0 0 0,1 1-1 0 0,-1 0 1 0 0,1 0 0 0 0,1 0 0 0 0,12-9 0 0 0,-11 10-196 0 0,-1 1 0 0 0,1-1 0 0 0,0 1 0 0 0,0 1 0 0 0,0 0 1 0 0,0 0-1 0 0,1 0 0 0 0,-1 1 0 0 0,1 0 0 0 0,0 1 1 0 0,-1 0-1 0 0,1 0 0 0 0,0 1 0 0 0,0 0 0 0 0,0 0 0 0 0,0 1 1 0 0,10 3-1 0 0,-6-1-203 0 0,-1 1 0 0 0,1 0 0 0 0,-1 1 0 0 0,0 1 0 0 0,-1 0 0 0 0,1 0 0 0 0,-1 1 0 0 0,-1 1 0 0 0,1 0 0 0 0,-1 0 0 0 0,0 1 0 0 0,16 19 0 0 0,-4 0 25 0 0,-12-15 11 0 0,0 0 0 0 0,1-1-1 0 0,13 13 1 0 0,-20-22-126 0 0,1 0-1 0 0,-1 0 0 0 0,1 0 1 0 0,-1 0-1 0 0,1-1 1 0 0,0 0-1 0 0,0 0 0 0 0,0 0 1 0 0,0 0-1 0 0,0-1 1 0 0,0 0-1 0 0,0 0 0 0 0,9 0 1 0 0,-8-1-1 0 0,-1 0 1 0 0,1 0-1 0 0,-1-1 0 0 0,0 0 1 0 0,1 0-1 0 0,-1 0 1 0 0,0 0-1 0 0,0-1 1 0 0,0 0-1 0 0,0 0 1 0 0,0-1-1 0 0,0 1 0 0 0,-1-1 1 0 0,6-4-1 0 0,-4 2 19 0 0,0-1 0 0 0,0 0 0 0 0,0-1 0 0 0,0 1 0 0 0,-1-1 0 0 0,0 0 0 0 0,0-1 0 0 0,3-8 0 0 0,2-4-17 0 0,-1-2 0 0 0,-1 1 1 0 0,-1-1-1 0 0,7-43 0 0 0,-12 57-19 0 0,-2-1-1 0 0,1 0 0 0 0,-1 1 1 0 0,0-1-1 0 0,-1 0 1 0 0,0 1-1 0 0,-3-14 1 0 0,4 20-8 0 0,-1 0 1 0 0,0-1-1 0 0,0 1 0 0 0,1-1 1 0 0,-1 1-1 0 0,-1 0 1 0 0,1 0-1 0 0,0 0 0 0 0,-1 0 1 0 0,1 0-1 0 0,-1 0 1 0 0,1 0-1 0 0,-1 0 0 0 0,0 0 1 0 0,0 1-1 0 0,0-1 1 0 0,0 1-1 0 0,0-1 0 0 0,0 1 1 0 0,0 0-1 0 0,0 0 1 0 0,-1 0-1 0 0,1 0 0 0 0,0 0 1 0 0,-1 0-1 0 0,1 1 0 0 0,-1-1 1 0 0,1 1-1 0 0,-1 0 1 0 0,-2-1-1 0 0,-2 2 31 0 0,-1 0 0 0 0,1 0 0 0 0,0 1 1 0 0,-1-1-1 0 0,1 2 0 0 0,0-1 0 0 0,0 1 0 0 0,0 0 0 0 0,0 0 0 0 0,1 1 1 0 0,0 0-1 0 0,-1 0 0 0 0,1 1 0 0 0,-7 6 0 0 0,1 0-58 0 0,1 0 0 0 0,1 1 0 0 0,0 0-1 0 0,0 1 1 0 0,-14 25 0 0 0,-7 24-570 0 0,28-55 118 0 0,1 0-1 0 0,-1 1 0 0 0,1-1 1 0 0,1 1-1 0 0,-1-1 0 0 0,1 15 0 0 0,3-2-6467 0 0,4-6-2079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9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17159 0 0,'2'21'1148'0'0,"0"-1"0"0"0,1 0 0 0 0,9 32 0 0 0,2 14 1369 0 0,-9-24-8 0 0,-2 1 0 0 0,-5 86 0 0 0,-23 82-1986 0 0,11-110-415 0 0,11-74-908 0 0,-7 55-1366 0 0,6-27-6435 0 0,2-21-403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0 322 21711 0 0,'2'-2'162'0'0,"-1"0"-1"0"0,1 1 1 0 0,0-1-1 0 0,-1 0 1 0 0,1 1 0 0 0,0-1-1 0 0,0 1 1 0 0,0 0-1 0 0,0-1 1 0 0,0 1-1 0 0,1 0 1 0 0,-1 1-1 0 0,0-1 1 0 0,0 0 0 0 0,4 0-1 0 0,16-8 735 0 0,44-22 2317 0 0,102-34-1 0 0,-84 35-2062 0 0,79-32-1150 0 0,-149 56-725 0 0,-1 0 0 0 0,13-8 0 0 0,-18 9-539 0 0,0-1-1 0 0,0 0 1 0 0,0 0 0 0 0,0-1-1 0 0,-1 0 1 0 0,11-14 0 0 0,-5 1-8103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175 1 17591 0 0,'-10'42'1139'0'0,"2"0"0"0"0,-3 58 0 0 0,4-39-27 0 0,-8 32 2868 0 0,-52 171 0 0 0,38-163-1833 0 0,23-80-1931 0 0,1-5-157 0 0,0 1-1 0 0,1 0 1 0 0,1 1 0 0 0,-2 31-1 0 0,5-48-57 0 0,0 0 0 0 0,0 0 0 0 0,0 0 0 0 0,0-1-1 0 0,0 1 1 0 0,1 0 0 0 0,-1 0 0 0 0,0 0-1 0 0,0 0 1 0 0,1-1 0 0 0,-1 1 0 0 0,0 0 0 0 0,1 0-1 0 0,-1-1 1 0 0,0 1 0 0 0,1 0 0 0 0,-1-1 0 0 0,1 1-1 0 0,1 1 1 0 0,-2-2 0 0 0,1 0-1 0 0,-1 0 0 0 0,1 0 1 0 0,-1 1-1 0 0,1-1 1 0 0,-1 0-1 0 0,1 0 1 0 0,0 0-1 0 0,-1 0 0 0 0,1 0 1 0 0,-1 0-1 0 0,1 0 1 0 0,0 0-1 0 0,-1-1 0 0 0,1 1 1 0 0,-1 0-1 0 0,1 0 1 0 0,-1 0-1 0 0,1-1 1 0 0,-1 1-1 0 0,2-1 0 0 0,3-2 1 0 0,0-1 1 0 0,0 1-1 0 0,0-2 0 0 0,5-4 0 0 0,-6 4-1 0 0,31-27 0 0 0,2 1 0 0 0,47-30 0 0 0,-56 43 0 0 0,1 2 0 0 0,0 1 0 0 0,1 1 0 0 0,34-10 0 0 0,-49 19 0 0 0,0-1 0 0 0,0 0 0 0 0,0-1 0 0 0,-1-1 0 0 0,0 0 0 0 0,0-1 0 0 0,-1 0 0 0 0,13-12 0 0 0,-21 16 0 0 0,0 1 0 0 0,-1-1 0 0 0,0 0 0 0 0,0 0 0 0 0,0-1 0 0 0,0 1 0 0 0,-1-1 0 0 0,0 0 0 0 0,0 0 0 0 0,0 0 0 0 0,-1 0 0 0 0,0 0 0 0 0,0 0 0 0 0,-1-1 0 0 0,1 1 0 0 0,-1-1 0 0 0,-1 1 0 0 0,1-1 0 0 0,-1 0 0 0 0,-1 1 0 0 0,1-1 0 0 0,-2-7 0 0 0,2 14 0 0 0,0-1 0 0 0,-1 1 0 0 0,1-1 0 0 0,0 1 0 0 0,0-1 0 0 0,0 1 0 0 0,-1-1 0 0 0,1 1 0 0 0,0-1 0 0 0,-1 1 0 0 0,1-1 0 0 0,0 1 0 0 0,-1 0 0 0 0,1-1 0 0 0,0 1 0 0 0,-1 0 0 0 0,1-1 0 0 0,-1 1 0 0 0,1 0 0 0 0,-1-1 0 0 0,1 1 0 0 0,-1 0 0 0 0,1 0 0 0 0,-1 0 0 0 0,1-1 0 0 0,-1 1 0 0 0,1 0 0 0 0,-1 0 0 0 0,1 0 0 0 0,-1 0 0 0 0,1 0 0 0 0,-1 0 0 0 0,1 0 0 0 0,-1 0 0 0 0,1 0 0 0 0,-1 0 0 0 0,1 0 0 0 0,-1 0 0 0 0,1 1 0 0 0,-1-1 0 0 0,1 0 0 0 0,-1 1 0 0 0,-2-1 0 0 0,1 1 0 0 0,-1 1 0 0 0,1-1 0 0 0,-1 0 0 0 0,1 1 0 0 0,-4 2 0 0 0,-8 9 0 0 0,1 1 0 0 0,1 0 0 0 0,0 1 0 0 0,1 0 0 0 0,-11 19 0 0 0,5-3 0 0 0,-24 61 0 0 0,37-82 0 0 0,0 0 0 0 0,1 1 0 0 0,0 0 0 0 0,1 0 0 0 0,1 0 0 0 0,-1 0 0 0 0,2 0 0 0 0,0 14 0 0 0,0-21 0 0 0,0-1 0 0 0,1 1 0 0 0,0-1 0 0 0,-1 1 0 0 0,1-1 0 0 0,1 0 0 0 0,-1 0 0 0 0,0 1 0 0 0,1-1 0 0 0,0 0 0 0 0,-1 0 0 0 0,1 0 0 0 0,0-1 0 0 0,1 1 0 0 0,-1 0 0 0 0,0-1 0 0 0,1 1 0 0 0,-1-1 0 0 0,1 0 0 0 0,0 0 0 0 0,0 0 0 0 0,0 0 0 0 0,0 0 0 0 0,0-1 0 0 0,0 0 0 0 0,0 1 0 0 0,1-1 0 0 0,-1 0 0 0 0,0 0 0 0 0,5 0 0 0 0,0 0 0 0 0,-1 0 0 0 0,1-1 0 0 0,0 0 0 0 0,0-1 0 0 0,0 1 0 0 0,-1-1 0 0 0,12-3 0 0 0,51-19 0 0 0,-56 16 0 0 0,0 0 0 0 0,-1-1 0 0 0,0 0 0 0 0,0-1 0 0 0,-1 0 0 0 0,0-1 0 0 0,15-17 0 0 0,-1-5-2111 0 0,-6-3-4806 0 0,-16 21-3279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0 20591 0 0,'-11'10'2021'0'0,"9"-8"-1979"0"0,0 0 1 0 0,0-1 0 0 0,0 1-1 0 0,0 0 1 0 0,0 0-1 0 0,0 1 1 0 0,1-1 0 0 0,-1 0-1 0 0,-2 5 1 0 0,-8 17 1392 0 0,8-18-913 0 0,0 0 0 0 0,1 1-1 0 0,0-1 1 0 0,0 1 0 0 0,0 0 0 0 0,1 0 0 0 0,0 0-1 0 0,1 0 1 0 0,-2 11 0 0 0,3-17-435 0 0,1 1 0 0 0,-1 0 0 0 0,0-1 0 0 0,1 1 0 0 0,-1 0 0 0 0,1-1 1 0 0,0 1-1 0 0,-1-1 0 0 0,1 1 0 0 0,0-1 0 0 0,0 1 0 0 0,0-1 0 0 0,0 0 0 0 0,0 1 0 0 0,0-1 0 0 0,0 0 0 0 0,1 0 0 0 0,-1 0 0 0 0,0 0 1 0 0,1 0-1 0 0,-1 0 0 0 0,1 0 0 0 0,-1 0 0 0 0,3 0 0 0 0,5 3 90 0 0,0-1-1 0 0,0 0 1 0 0,11 2-1 0 0,-11-3-104 0 0,16 2-37 0 0,1 0 0 0 0,44 0 1 0 0,-46-4-32 0 0,0 2-1 0 0,0 0 1 0 0,32 8 0 0 0,-53-9-4 0 0,-1 0 0 0 0,1 0 0 0 0,-1 0 0 0 0,1 0 0 0 0,-1 0 0 0 0,0 0 0 0 0,0 1 0 0 0,3 1 0 0 0,-5-3 0 0 0,1 0 0 0 0,-1 1 0 0 0,0-1 0 0 0,1 1 0 0 0,-1-1 0 0 0,0 1 0 0 0,1-1 0 0 0,-1 1 0 0 0,0-1 0 0 0,0 1 0 0 0,1-1 0 0 0,-1 1 0 0 0,0-1 0 0 0,0 1 0 0 0,0-1 0 0 0,0 1 0 0 0,0-1 0 0 0,0 1 0 0 0,0 0 0 0 0,0-1 0 0 0,0 1 0 0 0,0-1 0 0 0,0 1 0 0 0,0-1 0 0 0,0 1 0 0 0,0-1 0 0 0,-1 1 0 0 0,1-1 0 0 0,0 1 0 0 0,0-1 0 0 0,-1 1 0 0 0,1-1 0 0 0,0 1 0 0 0,-1-1 0 0 0,1 1 0 0 0,0-1 0 0 0,-1 1 0 0 0,1-1 0 0 0,-1 0 0 0 0,1 1 0 0 0,0-1 0 0 0,-1 0 0 0 0,0 1 0 0 0,-6 6 0 0 0,-1 0 0 0 0,0-1 0 0 0,-1 0 0 0 0,1 0 0 0 0,-1 0 0 0 0,0-1 0 0 0,-12 4 0 0 0,17-7 0 0 0,-19 6 0 0 0,1-1 0 0 0,-2 0 0 0 0,-23 3 0 0 0,13-6-38 0 0,0-2 0 0 0,-35-1 0 0 0,55-2 13 0 0,-1 0 0 0 0,1-1 0 0 0,0 0 1 0 0,0-1-1 0 0,0-1 0 0 0,0 0 0 0 0,-18-9 0 0 0,30 10-2467 0 0,2 2 2215 0 0,0 1 0 0 0,0 0 0 0 0,0-1 0 0 0,0 1 0 0 0,0 0 0 0 0,0-1 1 0 0,0 1-1 0 0,0 0 0 0 0,0-1 0 0 0,0 1 0 0 0,0 0 0 0 0,0-1 0 0 0,1 1 0 0 0,-1 0 0 0 0,0-1 1 0 0,0 1-1 0 0,0 0 0 0 0,1-2-277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78 11975 0 0,'-4'-4'344'0'0,"-5"-13"556"0"0,7 13-818 0 0,0 0 0 0 0,0 0-1 0 0,0 0 1 0 0,-1 0 0 0 0,1 0-1 0 0,-1 1 1 0 0,0 0 0 0 0,0-1-1 0 0,-1 1 1 0 0,1 0 0 0 0,-6-4 0 0 0,6 6 171 0 0,1-1 1 0 0,-1 1-1 0 0,0 0 1 0 0,0 0-1 0 0,1 0 1 0 0,-1 0-1 0 0,0 1 1 0 0,0-1-1 0 0,0 1 1 0 0,0 0-1 0 0,0 0 1 0 0,0 0-1 0 0,0 0 1 0 0,0 0-1 0 0,0 0 1 0 0,1 1-1 0 0,-1 0 1 0 0,-5 1 0 0 0,-3 1 749 0 0,9-2-845 0 0,-1 0 1 0 0,0-1-1 0 0,0 1 0 0 0,0 0 1 0 0,1 1-1 0 0,-1-1 0 0 0,1 0 1 0 0,-1 1-1 0 0,1-1 0 0 0,-1 1 1 0 0,1 0-1 0 0,0 0 0 0 0,0 0 1 0 0,0 0-1 0 0,0 0 0 0 0,0 0 0 0 0,-2 3 1 0 0,-2 5 188 0 0,0 0 0 0 0,1 0 0 0 0,0 1 0 0 0,1-1 0 0 0,0 1 0 0 0,0 0 0 0 0,1 0 0 0 0,1 1 0 0 0,-2 12 0 0 0,3-14-134 0 0,-3 23 980 0 0,-1 49 0 0 0,5-74-939 0 0,1 1 1 0 0,0-1 0 0 0,0 1-1 0 0,0-1 1 0 0,1 1 0 0 0,1-1 0 0 0,-1 0-1 0 0,1 1 1 0 0,0-2 0 0 0,1 1-1 0 0,5 8 1 0 0,-8-14-242 0 0,0 0-1 0 0,0-1 1 0 0,1 1 0 0 0,-1 0-1 0 0,1-1 1 0 0,-1 1 0 0 0,1 0 0 0 0,0-1-1 0 0,-1 0 1 0 0,1 1 0 0 0,0-1-1 0 0,0 0 1 0 0,0 0 0 0 0,0 0-1 0 0,0 0 1 0 0,0 0 0 0 0,0-1 0 0 0,0 1-1 0 0,0-1 1 0 0,1 1 0 0 0,-1-1-1 0 0,0 0 1 0 0,0 0 0 0 0,1 0-1 0 0,-1 0 1 0 0,0 0 0 0 0,0 0-1 0 0,0-1 1 0 0,1 1 0 0 0,-1-1 0 0 0,0 1-1 0 0,0-1 1 0 0,0 0 0 0 0,0 0-1 0 0,3-2 1 0 0,1-1 19 0 0,0 0-1 0 0,0 0 1 0 0,0-1-1 0 0,-1 1 0 0 0,0-2 1 0 0,0 1-1 0 0,0 0 1 0 0,-1-1-1 0 0,8-11 1 0 0,14-38-32 0 0,-19 41 0 0 0,0-1 0 0 0,0 1 0 0 0,13-18 0 0 0,-20 31-3 0 0,1 1 0 0 0,-1-1 0 0 0,1 0 0 0 0,0 0 0 0 0,-1 1-1 0 0,1-1 1 0 0,-1 1 0 0 0,1-1 0 0 0,0 1 0 0 0,0-1 0 0 0,-1 1 0 0 0,1-1 0 0 0,0 1 0 0 0,0 0 0 0 0,0-1 0 0 0,0 1 0 0 0,-1 0-1 0 0,1 0 1 0 0,0-1 0 0 0,0 1 0 0 0,0 0 0 0 0,0 0 0 0 0,0 0 0 0 0,0 0 0 0 0,0 0 0 0 0,0 0 0 0 0,-1 0 0 0 0,1 1 0 0 0,0-1-1 0 0,0 0 1 0 0,0 0 0 0 0,0 1 0 0 0,-1-1 0 0 0,2 1 0 0 0,-1 0-10 0 0,-1-1 0 0 0,0 0 1 0 0,1 1-1 0 0,-1-1 0 0 0,1 1 0 0 0,-1-1 0 0 0,0 1 0 0 0,0 0 1 0 0,1-1-1 0 0,-1 1 0 0 0,0-1 0 0 0,0 1 0 0 0,0-1 0 0 0,1 1 1 0 0,-1 0-1 0 0,0-1 0 0 0,0 1 0 0 0,0 0 0 0 0,0 0 0 0 0,0 1-30 0 0,1 4 51 0 0,0 1 0 0 0,0 0 0 0 0,-1 0 0 0 0,0 0 0 0 0,0 0 0 0 0,-1-1 0 0 0,0 1 0 0 0,0 0 0 0 0,0 0 0 0 0,-4 7 0 0 0,5-12 184 0 0,0-2-234 0 0,0 0 1 0 0,0 0-1 0 0,0 0 1 0 0,-1-1-1 0 0,1 1 1 0 0,0 0-1 0 0,0 0 1 0 0,0 0-1 0 0,0 0 1 0 0,0 0-1 0 0,0 0 1 0 0,0 0-1 0 0,0-1 1 0 0,0 1-1 0 0,0 0 1 0 0,0 0-1 0 0,0 0 1 0 0,0 0-1 0 0,-1 0 1 0 0,1 0-1 0 0,0 0 1 0 0,0 0-1 0 0,0 0 1 0 0,0 0-1 0 0,0 0 0 0 0,0 0 1 0 0,0 0-1 0 0,-1 0 1 0 0,1-1-1 0 0,0 1 1 0 0,0 0-1 0 0,0 0 1 0 0,0 0-1 0 0,0 0 1 0 0,0 0-1 0 0,-1 0 1 0 0,1 0-1 0 0,0 0 1 0 0,0 1-1 0 0,0-1 1 0 0,0 0-1 0 0,0 0 1 0 0,0 0-1 0 0,-1 0 1 0 0,1 0-1 0 0,0 0 1 0 0,0 0-1 0 0,0 0 1 0 0,0 0-1 0 0,5-14-11124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38 15143 0 0,'0'2'1166'0'0,"3"13"-258"0"0,-1 0 0 0 0,-1 1 0 0 0,-1-1 0 0 0,0 0 0 0 0,-3 26 0 0 0,1-20-293 0 0,-4 19 1205 0 0,-1 0-1 0 0,-2-1 1 0 0,-21 58-1 0 0,-4 17 1175 0 0,34-113-2931 0 0,7-7-3 0 0,-2 1-60 0 0,-1-1 0 0 0,1 0 0 0 0,-1 0 0 0 0,0 0 0 0 0,-1 0 0 0 0,4-8 0 0 0,15-43 0 0 0,-16 38 0 0 0,8-19 0 0 0,0 1 0 0 0,-2 0 0 0 0,11-53 0 0 0,-22 87 0 0 0,-1 0 0 0 0,0 0 0 0 0,1 0 0 0 0,0 1 0 0 0,-1-1 0 0 0,1 0 0 0 0,0 0 0 0 0,0 1 0 0 0,1-1 0 0 0,-1 0 0 0 0,1 1 0 0 0,-1-1 0 0 0,1 1 0 0 0,4-5 0 0 0,37-40 0 0 0,-37 35 0 0 0,-4 9 0 0 0,2 12 0 0 0,-1 2 0 0 0,-1-1 0 0 0,0 1 0 0 0,0 0 0 0 0,-1 0 0 0 0,-1 0 0 0 0,0 0 0 0 0,-3 21 0 0 0,2-19 0 0 0,0 1 0 0 0,1-1 0 0 0,0 1 0 0 0,4 17 0 0 0,-4-30 0 0 0,0-1 0 0 0,0 1 0 0 0,0 0 0 0 0,0 0 0 0 0,0-1 0 0 0,0 1 0 0 0,0 0 0 0 0,1-1 0 0 0,-1 1 0 0 0,0 0 0 0 0,0-1 0 0 0,1 1 0 0 0,-1 0 0 0 0,1-1 0 0 0,-1 1 0 0 0,0-1 0 0 0,1 1 0 0 0,-1-1 0 0 0,1 1 0 0 0,-1-1 0 0 0,1 1 0 0 0,-1-1 0 0 0,1 1 0 0 0,0-1 0 0 0,-1 0 0 0 0,1 1 0 0 0,0-1 0 0 0,-1 0 0 0 0,1 1 0 0 0,0-1 0 0 0,-1 0 0 0 0,1 0 0 0 0,0 0 0 0 0,-1 0 0 0 0,1 0 0 0 0,1 0 0 0 0,1 0 0 0 0,1-1 0 0 0,-1 0 0 0 0,0-1 0 0 0,0 1 0 0 0,0-1 0 0 0,5-2 0 0 0,-5 2 0 0 0,0 0 0 0 0,0 0 0 0 0,0 1 0 0 0,1 0 0 0 0,6-3 0 0 0,-7 4 0 0 0,1 0 0 0 0,0 0 0 0 0,0 0 0 0 0,0 0 0 0 0,0 0 0 0 0,0 1 0 0 0,0 0 0 0 0,0 0 0 0 0,-1 0 0 0 0,1 0 0 0 0,0 1 0 0 0,-1-1 0 0 0,1 1 0 0 0,-1 0 0 0 0,7 4 0 0 0,-1 2 0 0 0,1 0 0 0 0,-1 1 0 0 0,12 16 0 0 0,-1-2 0 0 0,-17-20 0 0 0,-1-1 0 0 0,1 1 0 0 0,0-1 0 0 0,-1 0 0 0 0,1 0 0 0 0,0 0 0 0 0,0 0 0 0 0,0 0 0 0 0,1-1 0 0 0,-1 1 0 0 0,0-1 0 0 0,1 0 0 0 0,-1 0 0 0 0,1 0 0 0 0,-1 0 0 0 0,1-1 0 0 0,-1 0 0 0 0,1 1 0 0 0,-1-1 0 0 0,1 0 0 0 0,-1-1 0 0 0,1 1 0 0 0,-1-1 0 0 0,1 1 0 0 0,-1-1 0 0 0,1 0 0 0 0,4-3 0 0 0,0 1 0 0 0,0-1 0 0 0,-1-1 0 0 0,0 1 0 0 0,0-1 0 0 0,0-1 0 0 0,0 1 0 0 0,-1-1 0 0 0,0 0 0 0 0,0 0 0 0 0,7-12 0 0 0,7-11-134 0 0,-2-2 0 0 0,-1 0 0 0 0,-2-1 0 0 0,0-1 0 0 0,11-43 0 0 0,-23 67 210 0 0,0 0 1 0 0,1-14-1 0 0,-4 21-60 0 0,0 1 1 0 0,1-1-1 0 0,-1 1 0 0 0,0 0 0 0 0,0-1 1 0 0,0 1-1 0 0,0-1 0 0 0,-1 1 1 0 0,1-1-1 0 0,0 1 0 0 0,0-1 0 0 0,-1 1 1 0 0,1 0-1 0 0,-1-1 0 0 0,0 1 1 0 0,1 0-1 0 0,-1-1 0 0 0,0 1 1 0 0,0 0-1 0 0,1 0 0 0 0,-1 0 0 0 0,0 0 1 0 0,-2-2-1 0 0,2 3-8 0 0,1-1-1 0 0,-1 1 1 0 0,1 0 0 0 0,-1 0-1 0 0,0 0 1 0 0,1 0 0 0 0,-1 0-1 0 0,1 0 1 0 0,-1 0 0 0 0,1 0-1 0 0,-1 0 1 0 0,0 0 0 0 0,1 0-1 0 0,-1 0 1 0 0,1 0 0 0 0,-2 1-1 0 0,-1-1 14 0 0,-3 0-20 0 0,1 1 1 0 0,0-1-1 0 0,0 1 1 0 0,0 0-1 0 0,0 0 1 0 0,0 1-1 0 0,0-1 1 0 0,0 1-1 0 0,0 0 1 0 0,1 0-1 0 0,-1 1 1 0 0,-7 5 0 0 0,5-3-1 0 0,1 1 0 0 0,0-1 0 0 0,0 2 0 0 0,1-1 1 0 0,-1 0-1 0 0,2 1 0 0 0,-7 10 0 0 0,3-1 0 0 0,0 1-1 0 0,1 0 1 0 0,0 0-1 0 0,2 1 1 0 0,0-1-1 0 0,-4 31 1 0 0,8-37-1 0 0,-1 1 0 0 0,2 0 0 0 0,0-1 0 0 0,0 1 0 0 0,1 0 0 0 0,0-1 0 0 0,3 13 0 0 0,-2-19 0 0 0,-1 0 0 0 0,1-1 0 0 0,0 1 0 0 0,0 0 0 0 0,1-1 0 0 0,-1 0 0 0 0,1 1 0 0 0,0-1 0 0 0,0 0 0 0 0,0 0 0 0 0,1-1 0 0 0,-1 1 0 0 0,1-1 0 0 0,0 0 0 0 0,0 1 0 0 0,0-2 0 0 0,0 1 0 0 0,9 3 0 0 0,-7-3-151 0 0,1-1 0 0 0,0 0 1 0 0,0 0-1 0 0,0-1 0 0 0,0 1 0 0 0,0-2 1 0 0,0 1-1 0 0,0-1 0 0 0,0 0 0 0 0,0 0 0 0 0,0-1 1 0 0,0 0-1 0 0,11-4 0 0 0,-9 3-478 0 0,-1-1 0 0 0,1 0 1 0 0,-1 0-1 0 0,0-1 0 0 0,0-1 0 0 0,0 1 0 0 0,-1-1 1 0 0,0 0-1 0 0,0-1 0 0 0,10-9 0 0 0,4-11-9567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1072 6647 0 0,'-12'-26'346'0'0,"2"0"-1"0"0,0-1 0 0 0,-11-50 0 0 0,13 32 669 0 0,-5-73-1 0 0,13 79-233 0 0,9-69 0 0 0,-7 85-588 0 0,6-29 408 0 0,3 0 0 0 0,1 0 0 0 0,3 1 0 0 0,32-71 0 0 0,-26 76 188 0 0,53-83-1 0 0,-67 119-652 0 0,0 0 0 0 0,0 1 0 0 0,11-10 0 0 0,-15 16-88 0 0,0 0-1 0 0,1 0 0 0 0,0 0 1 0 0,-1 0-1 0 0,1 1 1 0 0,0-1-1 0 0,0 1 1 0 0,0 0-1 0 0,1 0 0 0 0,-1 1 1 0 0,5-2-1 0 0,-6 3-25 0 0,0 0 0 0 0,-1 0 0 0 0,1 1 0 0 0,0-1 0 0 0,0 0 0 0 0,-1 1 0 0 0,1 0 0 0 0,-1 0 0 0 0,1 0 0 0 0,-1 0 0 0 0,1 0 0 0 0,-1 0 0 0 0,0 1 0 0 0,1-1 0 0 0,-1 1 0 0 0,0 0-1 0 0,0 0 1 0 0,0-1 0 0 0,0 1 0 0 0,0 0 0 0 0,-1 1 0 0 0,3 2 0 0 0,4 6 139 0 0,0 1-1 0 0,11 23 0 0 0,-4-3 414 0 0,20 67 0 0 0,1 39 262 0 0,-9-31-317 0 0,-15-59-331 0 0,9 76-1 0 0,-19-94-149 0 0,0 0-1 0 0,-2 0 1 0 0,-1 0-1 0 0,-1 0 1 0 0,-2 0 0 0 0,-9 38-1 0 0,7-46 34 0 0,-1 5 122 0 0,-14 36-1 0 0,17-54-74 0 0,0 0 1 0 0,-1 0-1 0 0,0-1 1 0 0,0 0 0 0 0,-1 1-1 0 0,0-2 1 0 0,-12 12-1 0 0,14-15-12 0 0,0 0 0 0 0,-1 0 0 0 0,0-1-1 0 0,0 1 1 0 0,0-1 0 0 0,0 0 0 0 0,0-1-1 0 0,-1 1 1 0 0,1-1 0 0 0,-11 3 0 0 0,12-5-52 0 0,0 1 1 0 0,0-1 0 0 0,0 1-1 0 0,0-1 1 0 0,0 0 0 0 0,0-1-1 0 0,0 1 1 0 0,0-1-1 0 0,0 0 1 0 0,0 0 0 0 0,0 0-1 0 0,0 0 1 0 0,1-1 0 0 0,-1 0-1 0 0,0 1 1 0 0,-5-5-1 0 0,3 1-25 0 0,0 1 0 0 0,0-1 0 0 0,0 0 0 0 0,1-1 0 0 0,-1 1 0 0 0,1-1 0 0 0,1 0-1 0 0,-1 0 1 0 0,1-1 0 0 0,-6-12 0 0 0,6 9-12 0 0,0-1 1 0 0,1 1-1 0 0,0-1 0 0 0,1 0 1 0 0,0 0-1 0 0,-1-20 0 0 0,3 5 49 0 0,2-1-1 0 0,0 0 1 0 0,2 1-1 0 0,1-1 1 0 0,12-35-1 0 0,-10 42 62 0 0,0 0 0 0 0,2 1 0 0 0,1 0-1 0 0,0 0 1 0 0,1 1 0 0 0,1 1-1 0 0,0 0 1 0 0,2 0 0 0 0,0 1-1 0 0,22-18 1 0 0,-31 29-147 0 0,1 0-1 0 0,0 0 1 0 0,0 1-1 0 0,1 0 1 0 0,-1 1 0 0 0,1-1-1 0 0,0 1 1 0 0,0 1-1 0 0,8-3 1 0 0,21-1-7963 0 0,-23 5-202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3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 10103 0 0,'0'0'778'0'0,"7"-1"4740"0"0,-5 13-3879 0 0,0 0 0 0 0,-1 1 0 0 0,0 14 0 0 0,-2-8-390 0 0,-4 28 0 0 0,-27 83 350 0 0,29-120-1276 0 0,-30 123 1852 0 0,11-58-271 0 0,21-70-1764 0 0,2-5 46 0 0,5-12 243 0 0,9-19 105 0 0,5-31-570 0 0,-6 20-27 0 0,19-41-1 0 0,-27 69 43 0 0,1-1 16 0 0,0 0 1 0 0,0 0-1 0 0,2 1 1 0 0,-1 0-1 0 0,2 1 1 0 0,21-24-1 0 0,-21 27 1 0 0,0 1-1 0 0,20-13 1 0 0,-28 20 11 0 0,0 1 1 0 0,0-1-1 0 0,1 1 1 0 0,-1 0-1 0 0,1 0 1 0 0,-1 0-1 0 0,1 0 1 0 0,-1 0-1 0 0,1 0 1 0 0,-1 1-1 0 0,1-1 1 0 0,0 1-1 0 0,-1 0 1 0 0,1-1 0 0 0,0 1-1 0 0,-1 1 1 0 0,1-1-1 0 0,0 0 1 0 0,-1 1-1 0 0,1-1 1 0 0,3 2-1 0 0,-3 0-4 0 0,0 0 0 0 0,0 0 0 0 0,0 1 0 0 0,0-1 0 0 0,-1 1 0 0 0,1-1 0 0 0,-1 1 0 0 0,0 0 0 0 0,1 0 0 0 0,-1 0 0 0 0,0 1 0 0 0,-1-1 0 0 0,1 0 0 0 0,-1 1 0 0 0,1-1 0 0 0,-1 1 0 0 0,0-1-1 0 0,0 1 1 0 0,0 6 0 0 0,1 6 7 0 0,-1 1-1 0 0,-1 31 1 0 0,0-46-10 0 0,0 48 0 0 0,7-65 0 0 0,2-13 0 0 0,-8 26 0 0 0,3-27 0 0 0,2 0 0 0 0,14-38 0 0 0,-19 63 0 0 0,1 0 0 0 0,0 1 0 0 0,0 0 0 0 0,0 0 0 0 0,1-1 0 0 0,3-3 0 0 0,0 2 0 0 0,1 8 0 0 0,-4 0 0 0 0,-1-1 0 0 0,0 1 0 0 0,1 0 0 0 0,-1 1 0 0 0,-1-1 0 0 0,1 0 0 0 0,0 1 0 0 0,-1-1 0 0 0,1 1 0 0 0,-1-1 0 0 0,0 1 0 0 0,0-1 0 0 0,0 6 0 0 0,1 7 0 0 0,-1 28 0 0 0,-1-41 0 0 0,0 8-967 0 0,0-1 1 0 0,1 1-1 0 0,0 0 0 0 0,4 14 1 0 0,-5-22 526 0 0,2 1 0 0 0,-1-1 0 0 0,0 0-1 0 0,0 0 1 0 0,1-1 0 0 0,0 1 0 0 0,-1 0 0 0 0,1-1 0 0 0,0 1 0 0 0,0 0 0 0 0,1-1 0 0 0,-1 0 0 0 0,0 0 0 0 0,1 0 0 0 0,-1 0 0 0 0,1 0 0 0 0,0 0 0 0 0,0-1 0 0 0,3 2 0 0 0,8 3-7854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22 4255 0 0,'0'-1'231'0'0,"1"0"0"0"0,-1 1 0 0 0,0-1 0 0 0,1 0-1 0 0,-1 0 1 0 0,0 1 0 0 0,0-1 0 0 0,1 0-1 0 0,-1 0 1 0 0,0 0 0 0 0,0 1 0 0 0,0-1-1 0 0,0 0 1 0 0,0 0 0 0 0,0 1 0 0 0,0-1 0 0 0,0 0-1 0 0,-1-1 1 0 0,1 2 25 0 0,0-1 0 0 0,-1 1 0 0 0,1-1-1 0 0,0 1 1 0 0,-1 0 0 0 0,1-1 0 0 0,0 1 0 0 0,-1 0 0 0 0,1 0-1 0 0,0-1 1 0 0,-1 1 0 0 0,1 0 0 0 0,-1 0 0 0 0,1 0 0 0 0,-1-1-1 0 0,1 1 1 0 0,-1 0 0 0 0,1 0 0 0 0,-1 0 0 0 0,1 0-1 0 0,-1 0 1 0 0,-16 2 4523 0 0,9 1-4844 0 0,2 0 501 0 0,0 1 1 0 0,0 0-1 0 0,1 0 0 0 0,-1 1 1 0 0,1-1-1 0 0,0 1 0 0 0,0 0 0 0 0,1 1 1 0 0,-1-1-1 0 0,1 1 0 0 0,0 0 1 0 0,1 0-1 0 0,-1 0 0 0 0,1 1 1 0 0,1-1-1 0 0,-1 1 0 0 0,1 0 1 0 0,0-1-1 0 0,1 1 0 0 0,-1 0 1 0 0,1 0-1 0 0,1 0 0 0 0,-1 12 1 0 0,2-14-280 0 0,-1 0 0 0 0,0 0 1 0 0,1 0-1 0 0,0 0 0 0 0,0-1 1 0 0,0 1-1 0 0,1 0 0 0 0,-1-1 0 0 0,1 1 1 0 0,0-1-1 0 0,5 7 0 0 0,-6-9-112 0 0,0-1-1 0 0,0 1 1 0 0,0-1 0 0 0,1 1-1 0 0,-1-1 1 0 0,1 0-1 0 0,-1 0 1 0 0,1 0-1 0 0,-1 1 1 0 0,1-2-1 0 0,0 1 1 0 0,-1 0 0 0 0,1 0-1 0 0,0 0 1 0 0,0-1-1 0 0,0 1 1 0 0,-1-1-1 0 0,1 0 1 0 0,0 1-1 0 0,0-1 1 0 0,0 0-1 0 0,0 0 1 0 0,0 0 0 0 0,0 0-1 0 0,0 0 1 0 0,0-1-1 0 0,-1 1 1 0 0,1-1-1 0 0,0 1 1 0 0,0-1-1 0 0,3-1 1 0 0,0 0-79 0 0,-1-1 0 0 0,1 0 0 0 0,0 0 0 0 0,-1 0 0 0 0,0 0 0 0 0,1-1 0 0 0,-1 1 0 0 0,0-1 0 0 0,-1 0 0 0 0,1-1 0 0 0,-1 1-1 0 0,0 0 1 0 0,0-1 0 0 0,2-5 0 0 0,-1 3-66 0 0,-1-1 0 0 0,0 1-1 0 0,0-1 1 0 0,-1 0 0 0 0,0 0 0 0 0,-1 0-1 0 0,1 0 1 0 0,-1-15 0 0 0,-1 22-695 0 0,-6 0-4652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1096 5839 0 0,'0'0'798'0'0,"1"-1"206"0"0,5-16 1012 0 0,-5 15-1382 0 0,-1 0 0 0 0,0 0 0 0 0,0 0 0 0 0,0 1 0 0 0,0-1 0 0 0,0 0-1 0 0,0 0 1 0 0,-1 0 0 0 0,1 1 0 0 0,0-1 0 0 0,-2-3 0 0 0,1 4-231 0 0,1 0-1 0 0,-1-1 1 0 0,0 1 0 0 0,1 0-1 0 0,-1 0 1 0 0,0 0 0 0 0,0 0-1 0 0,0 0 1 0 0,0 0 0 0 0,0 0-1 0 0,0 1 1 0 0,0-1-1 0 0,0 0 1 0 0,0 0 0 0 0,-1 1-1 0 0,0-1 1 0 0,0 0-329 0 0,0 0-1 0 0,0 1 1 0 0,0 0-1 0 0,1-1 1 0 0,-1 1-1 0 0,0 0 1 0 0,0 0 0 0 0,-3 0-1 0 0,2 1-3 0 0,0-1-1 0 0,0 1 1 0 0,0 0 0 0 0,0 0 0 0 0,1 1-1 0 0,-1-1 1 0 0,0 0 0 0 0,1 1-1 0 0,-1 0 1 0 0,1 0 0 0 0,-1-1-1 0 0,1 1 1 0 0,0 1 0 0 0,0-1-1 0 0,-4 5 1 0 0,0 1-41 0 0,0 0 0 0 0,1 0 0 0 0,-7 16 0 0 0,7-11 103 0 0,0 1-1 0 0,2 0 1 0 0,-1 0 0 0 0,2 0 0 0 0,0 1 0 0 0,0-1 0 0 0,2 1-1 0 0,0-1 1 0 0,0 1 0 0 0,1-1 0 0 0,1 0 0 0 0,1 1 0 0 0,0-1-1 0 0,1 0 1 0 0,7 20 0 0 0,-10-32-89 0 0,0 0 1 0 0,-1-1-1 0 0,1 1 0 0 0,0 0 0 0 0,0 0 0 0 0,0-1 1 0 0,0 1-1 0 0,1 0 0 0 0,-1-1 0 0 0,0 1 1 0 0,1-1-1 0 0,-1 0 0 0 0,1 1 0 0 0,-1-1 1 0 0,1 0-1 0 0,0 0 0 0 0,-1 0 0 0 0,1 0 0 0 0,0 0 1 0 0,0-1-1 0 0,-1 1 0 0 0,3 0 0 0 0,-1-1-1 0 0,-1 0-1 0 0,0 0 0 0 0,0 0 0 0 0,0-1 0 0 0,0 1 1 0 0,1-1-1 0 0,-1 0 0 0 0,0 1 0 0 0,0-1 1 0 0,0 0-1 0 0,0 0 0 0 0,0 0 0 0 0,-1 0 0 0 0,1-1 1 0 0,0 1-1 0 0,0 0 0 0 0,-1-1 0 0 0,1 0 0 0 0,2-3 1 0 0,3-3-21 0 0,-1 0 1 0 0,0 0-1 0 0,0-1 0 0 0,-1 0 1 0 0,0 0-1 0 0,4-12 1 0 0,17-60 147 0 0,0 1-91 0 0,11-23-321 0 0,-4-1 1 0 0,-5-2-1 0 0,27-212 0 0 0,-45 177 3054 0 0,-10 145-2740 0 0,-1-1 1 0 0,1 1-1 0 0,-1-1 1 0 0,0 1-1 0 0,0-1 0 0 0,-3 6 1 0 0,-2 7 28 0 0,-5 34-100 0 0,-7 88 0 0 0,15-113 0 0 0,-6 53 0 0 0,4 157 0 0 0,6-222-358 0 0,1-1 0 0 0,0 1-1 0 0,5 16 1 0 0,-6-26 249 0 0,0 1-1 0 0,0-1 1 0 0,0 0-1 0 0,1 0 1 0 0,-1 0-1 0 0,1 0 1 0 0,0 0-1 0 0,0 0 1 0 0,0 0-1 0 0,0 0 1 0 0,0-1-1 0 0,0 1 1 0 0,1-1-1 0 0,0 0 1 0 0,-1 1-1 0 0,1-1 1 0 0,4 2-1 0 0,-5-4-103 0 0,0 1 0 0 0,0 0 0 0 0,1-1 0 0 0,-1 1 1 0 0,1-1-1 0 0,-1 0 0 0 0,0 0 0 0 0,1 0 0 0 0,-1 0 0 0 0,0-1 0 0 0,1 1 0 0 0,-1 0 0 0 0,3-2 0 0 0,31-12-1078 0 0,-18 6 844 0 0,12-4 434 0 0,88-30 1245 0 0,-110 39-963 0 0,-1 0-1 0 0,0 0 1 0 0,0-1-1 0 0,-1 1 0 0 0,1-1 1 0 0,-1-1-1 0 0,0 0 1 0 0,0 0-1 0 0,0 0 1 0 0,0 0-1 0 0,-1-1 1 0 0,0 0-1 0 0,8-12 1 0 0,-13 17-197 0 0,0 0-1 0 0,0 1 1 0 0,0-1 0 0 0,0 0 0 0 0,0 0 0 0 0,0 1-1 0 0,0-1 1 0 0,-1 0 0 0 0,1 0 0 0 0,0 1 0 0 0,0-1-1 0 0,-1 0 1 0 0,1 1 0 0 0,0-1 0 0 0,-1 0 0 0 0,1 1-1 0 0,0-1 1 0 0,-1 1 0 0 0,1-1 0 0 0,-1 1 0 0 0,1-1-1 0 0,-1 1 1 0 0,0-1 0 0 0,1 1 0 0 0,-1-1 0 0 0,-1 0-1 0 0,-1-2 144 0 0,3 3-183 0 0,-1 0-1 0 0,1 0 1 0 0,0 0 0 0 0,-1 0-1 0 0,1 0 1 0 0,0 0 0 0 0,-1 0-1 0 0,1 0 1 0 0,-1 0 0 0 0,1 0-1 0 0,0 0 1 0 0,-1 0 0 0 0,1 0-1 0 0,0 0 1 0 0,-1 0 0 0 0,1 0-1 0 0,-1 1 1 0 0,1-1 0 0 0,0 0-1 0 0,-1 0 1 0 0,1 0-1 0 0,-1 1 1 0 0,0-1 61 0 0,-3 2-84 0 0,0 0 0 0 0,-1 1 0 0 0,1-1 0 0 0,0 1 0 0 0,1 0 0 0 0,-1 0 0 0 0,0 0 0 0 0,1 0-1 0 0,0 0 1 0 0,0 1 0 0 0,0 0 0 0 0,0-1 0 0 0,0 1 0 0 0,1 0 0 0 0,0 0 0 0 0,-3 6 0 0 0,0 1-5 0 0,1 1-1 0 0,0 0 1 0 0,1 1 0 0 0,-4 21 0 0 0,7-11-4 0 0,0-18 0 0 0,1 0 0 0 0,0 0 0 0 0,0 0 0 0 0,1 0 0 0 0,-1 0 0 0 0,1 0 0 0 0,1 0 0 0 0,-1 0 0 0 0,0-1 0 0 0,1 1 0 0 0,0-1 0 0 0,0 0 0 0 0,0 0 0 0 0,1 0 0 0 0,0 0 0 0 0,-1-1 0 0 0,1 1 0 0 0,0-1 0 0 0,9 5 0 0 0,-8-5 0 0 0,0-1 0 0 0,0 0 0 0 0,0 0 0 0 0,0-1 0 0 0,0 1 0 0 0,1-1 0 0 0,-1 0 0 0 0,1 0 0 0 0,-1-1 0 0 0,1 0 0 0 0,-1 0 0 0 0,0 0 0 0 0,1-1 0 0 0,-1 0 0 0 0,1 0 0 0 0,-1 0 0 0 0,0 0 0 0 0,1-1 0 0 0,8-4 0 0 0,1-1-265 0 0,-1 0 0 0 0,0-1 1 0 0,0-1-1 0 0,-1 0 0 0 0,0-1 0 0 0,-1 0 1 0 0,0-1-1 0 0,0 0 0 0 0,-1-1 0 0 0,-1 0 0 0 0,0-1 1 0 0,0 0-1 0 0,8-18 0 0 0,-3 3-414 0 0,-1-1 0 0 0,-2 0 1 0 0,0-1-1 0 0,-3 0 0 0 0,12-55 0 0 0,-16 51 446 0 0,-1 0 0 0 0,-2-1 0 0 0,-1 0 0 0 0,-4-38 0 0 0,-3 14 1870 0 0,-22-90-1 0 0,23 130-1498 0 0,-54-282 5396 0 0,57 291-5534 0 0,2 10 0 0 0,0 0 0 0 0,0 0 0 0 0,0 0 0 0 0,0 1 0 0 0,0-1 0 0 0,0 0 0 0 0,0 0 0 0 0,0 0 0 0 0,0 0 0 0 0,0 0 0 0 0,0 0 0 0 0,0 0 0 0 0,0 0 0 0 0,-1 0 0 0 0,1 0 0 0 0,0 0 0 0 0,0 0 0 0 0,0 0 0 0 0,0 0 0 0 0,0 0 0 0 0,0 1 0 0 0,0-1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0,0-1 0 0 0,0 1 0 0 0,0 0 0 0 0,0 0 0 0 0,0 0 0 0 0,0 0 0 0 0,0 0 0 0 0,0 0 0 0 0,0 0 0 0 0,0 0 0 0 0,0 0 0 0 0,0 0 0 0 0,-1 9 0 0 0,1 0 0 0 0,0 1 0 0 0,2 16 0 0 0,1-2 0 0 0,27 190 0 0 0,-27-198 0 0 0,9 40 0 0 0,25 75 0 0 0,31 46 0 0 0,11 7 0 0 0,39 101 0 0 0,-80-180 0 0 0,119 292 0 0 0,-122-324-1114 0 0,23 52-6800 0 0,-31-65-2282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0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29487 0 0,'83'26'2624'0'0,"-163"233"-2104"0"0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363 119 5695 0 0,'0'0'4291'0'0,"-4"-9"2136"0"0,-3 10-5853 0 0,0 1-1 0 0,1 0 1 0 0,-1 1 0 0 0,1-1 0 0 0,-1 1 0 0 0,1 0 0 0 0,0 1 0 0 0,0-1 0 0 0,0 1 0 0 0,1 1 0 0 0,-1-1 0 0 0,-6 8 0 0 0,-4 6 276 0 0,0 1 0 0 0,-16 26 1 0 0,-8 9 248 0 0,26-34-774 0 0,0 0-1 0 0,1 2 0 0 0,1 0 0 0 0,1 0 1 0 0,-10 29-1 0 0,21-50-313 0 0,-58 167 1112 0 0,58-166-1120 0 0,-7 23 90 0 0,1 1 0 0 0,1 0 1 0 0,-2 46-1 0 0,7-52 47 0 0,1 0 0 0 0,0 0 0 0 0,1-1-1 0 0,1 1 1 0 0,9 30 0 0 0,23 40-186 0 0,-8-24 536 0 0,-23-58-434 0 0,0-1 0 0 0,0 1 0 0 0,1-1 1 0 0,-1 0-1 0 0,9 8 0 0 0,-1 0 54 0 0,-1 0-104 0 0,1-1 1 0 0,1 0-1 0 0,0-1 0 0 0,1-1 1 0 0,0 0-1 0 0,1 0 1 0 0,17 9-1 0 0,-19-14-5 0 0,0 0-1 0 0,1-1 1 0 0,0-1 0 0 0,-1 0-1 0 0,2-1 1 0 0,-1 0-1 0 0,0-1 1 0 0,1-1-1 0 0,21 1 1 0 0,-15-3-1 0 0,1 0 0 0 0,37-5 0 0 0,-49 3 0 0 0,-1 0 0 0 0,1-1 0 0 0,-1 0 0 0 0,1 0 0 0 0,-1-1 0 0 0,0 0 0 0 0,0-1 0 0 0,10-6 0 0 0,-5 0 0 0 0,0-1 0 0 0,0-1 0 0 0,-1 0 0 0 0,-1 0 0 0 0,0-1 0 0 0,11-18 0 0 0,53-98 0 0 0,-70 118 0 0 0,7-14 0 0 0,-2 0 0 0 0,-1-1 0 0 0,14-53 0 0 0,5-88 0 0 0,-24 127 0 0 0,-1 0 0 0 0,-3 0 0 0 0,-4-57 0 0 0,0 74 0 0 0,0 0 0 0 0,-2 0 0 0 0,0 1 0 0 0,-2 0 0 0 0,-1 0 0 0 0,0 1 0 0 0,-15-26 0 0 0,11 26 0 0 0,-1 0 0 0 0,-1 1 0 0 0,-1 1 0 0 0,-1 0 0 0 0,-1 1 0 0 0,-31-27 0 0 0,37 37 0 0 0,0 0 0 0 0,-1 1 0 0 0,0 0 0 0 0,-1 1 0 0 0,1 0 0 0 0,-2 1 0 0 0,1 1 0 0 0,0 0 0 0 0,-1 1 0 0 0,0 0 0 0 0,0 1 0 0 0,0 0 0 0 0,-18 0 0 0 0,8 3 0 0 0,0 1 0 0 0,0 1 0 0 0,0 2 0 0 0,1 0 0 0 0,-1 1 0 0 0,-38 14 0 0 0,50-14-952 0 0,1 0-1 0 0,-21 13 1 0 0,27-15 23 0 0,0 1-1 0 0,0 0 1 0 0,0 0 0 0 0,0 0 0 0 0,1 0 0 0 0,0 1 0 0 0,-7 9-1 0 0,2 6-8739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3 297 2039 0 0,'1'-14'2896'0'0,"-3"1"-1308"0"0,1-1 0 0 0,0 0 0 0 0,1 0 0 0 0,4-26-1 0 0,14-55 2511 0 0,-11 62-2111 0 0,-6 26-1513 0 0,1 1 0 0 0,0-1-1 0 0,0 1 1 0 0,1 0 0 0 0,0 0-1 0 0,6-10 1 0 0,-8 15-365 0 0,-1 1 0 0 0,1-1 0 0 0,0 1 1 0 0,0-1-1 0 0,0 1 0 0 0,0-1 0 0 0,0 1 0 0 0,0 0 0 0 0,0-1 0 0 0,0 1 0 0 0,0 0 0 0 0,0 0 0 0 0,0 0 0 0 0,0 0 0 0 0,0 0 1 0 0,1 0-1 0 0,-1 0 0 0 0,0 0 0 0 0,0 0 0 0 0,0 0 0 0 0,0 1 0 0 0,1-1 0 0 0,21 9 841 0 0,-19-6-895 0 0,1 0 1 0 0,-1 1-1 0 0,0 0 1 0 0,0 0 0 0 0,0 0-1 0 0,-1 0 1 0 0,1 0-1 0 0,4 9 1 0 0,7 9 53 0 0,-9-14-927 0 0,0 1 0 0 0,8 14-1 0 0,-13-18-257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3023 0 0,'1'7'472'0'0,"1"18"3994"0"0,0 0 0 0 0,9 30 0 0 0,4-12-2481 0 0,1-17-1268 0 0,-2-12-6126 0 0,-5-8-682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 7367 0 0,'0'0'77'0'0,"0"0"-1"0"0,0 0 0 0 0,-1 0 0 0 0,1 0 0 0 0,0 0 1 0 0,0 0-1 0 0,0 0 0 0 0,-1 0 0 0 0,1 1 0 0 0,0-1 0 0 0,0 0 1 0 0,0 0-1 0 0,-1 0 0 0 0,1 0 0 0 0,0 1 0 0 0,0-1 1 0 0,0 0-1 0 0,0 0 0 0 0,0 0 0 0 0,0 1 0 0 0,-1-1 0 0 0,1 0 1 0 0,0 0-1 0 0,0 1 0 0 0,0-1 0 0 0,0 0 0 0 0,0 0 1 0 0,0 0-1 0 0,0 1 0 0 0,0-1 0 0 0,0 0 0 0 0,0 0 1 0 0,0 1-1 0 0,0-1 0 0 0,0 0 0 0 0,0 0 0 0 0,0 1 0 0 0,0-1 1 0 0,1 0-1 0 0,-1 0 0 0 0,0 0 0 0 0,0 1 0 0 0,0-1 1 0 0,0 0-1 0 0,0 0 0 0 0,0 0 0 0 0,1 1 0 0 0,-1-1 0 0 0,9 18 3149 0 0,-3-7-973 0 0,2 36 2100 0 0,8 63 243 0 0,-13-61-1368 0 0,-2-51-3026 0 0,-1 2-196 0 0,0 0 0 0 0,1 0 1 0 0,-1 0-1 0 0,0 0 0 0 0,0 0 0 0 0,1 0 0 0 0,-1-1 0 0 0,0 1 0 0 0,0 0 0 0 0,1 0 0 0 0,-1 0 0 0 0,0-1 0 0 0,0 1 0 0 0,1 0 0 0 0,-1 0 0 0 0,0 0 0 0 0,0-1 1 0 0,0 1-1 0 0,0 0 0 0 0,1 0 0 0 0,-1-1 0 0 0,0 1 0 0 0,0 0 0 0 0,0-1 0 0 0,0 1 0 0 0,0 0 0 0 0,0-1 0 0 0,0 1 0 0 0,0 0 0 0 0,0 0 0 0 0,0-1 0 0 0,0 1 1 0 0,0 0-1 0 0,0-1 0 0 0,4-18 32 0 0,2-28-1 0 0,-2 20-32 0 0,-1-2-76 0 0,2 2 0 0 0,11-38 0 0 0,-15 63 80 0 0,0 0 1 0 0,0-1-1 0 0,0 1 0 0 0,0 0 1 0 0,1 0-1 0 0,-1 0 0 0 0,0 0 1 0 0,1 0-1 0 0,-1 0 0 0 0,1 0 1 0 0,0 0-1 0 0,0 1 0 0 0,0-1 1 0 0,0 1-1 0 0,0-1 0 0 0,0 1 1 0 0,0 0-1 0 0,0 0 0 0 0,3-2 1 0 0,-4 3 121 0 0,0 1-110 0 0,0-1 0 0 0,0 1 0 0 0,0-1 0 0 0,0 1 0 0 0,0-1 0 0 0,-1 1 0 0 0,1 0 0 0 0,0 0 0 0 0,0-1 0 0 0,0 1 0 0 0,-1 0 0 0 0,1 0 0 0 0,0 0 0 0 0,-1 0 0 0 0,1 0 0 0 0,-1 0 0 0 0,1 0 0 0 0,-1 0 0 0 0,0 0-1 0 0,1 1 1 0 0,6 26 110 0 0,-5-14 603 0 0,1 9 272 0 0,-3-22-980 0 0,0-1-1 0 0,1 1 1 0 0,-1-1-1 0 0,0 1 1 0 0,1 0-1 0 0,-1-1 1 0 0,0 1-1 0 0,1-1 1 0 0,-1 1-1 0 0,0-1 1 0 0,1 1-1 0 0,-1-1 1 0 0,1 0-1 0 0,-1 1 1 0 0,1-1-1 0 0,-1 1 1 0 0,1-1-1 0 0,-1 0 1 0 0,1 0-1 0 0,-1 1 1 0 0,1-1-1 0 0,-1 0 1 0 0,1 0-1 0 0,0 1 0 0 0,-1-1 1 0 0,1 0-1 0 0,0 0 1 0 0,-1 0-1 0 0,1 0 1 0 0,-1 0-1 0 0,2 0 1 0 0,9-1-1743 0 0,0-1 0 0 0,19-4-1 0 0,-18 2-3153 0 0,0-1 0 0 0,13-6-1 0 0,-16 6-619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65 216 9503 0 0,'0'0'464'0'0,"1"-1"-206"0"0,1-1-242 0 0,0 0 0 0 0,0 0 0 0 0,0 0 0 0 0,0 0 0 0 0,0 0 0 0 0,-1-1 0 0 0,1 1 0 0 0,-1-1 0 0 0,0 1 0 0 0,0-1 0 0 0,1 1 0 0 0,-2-1 0 0 0,1 0 0 0 0,0 0 0 0 0,0-4 1 0 0,1 0-12 0 0,1-7 748 0 0,0 0 0 0 0,-1-1 0 0 0,-1 1 0 0 0,0 0 0 0 0,-1-1 0 0 0,-1 1 1 0 0,0 0-1 0 0,-5-22 0 0 0,6 35-706 0 0,0 1 1 0 0,0-1 0 0 0,0 0 0 0 0,-1 1 0 0 0,1-1 0 0 0,0 0 0 0 0,0 1 0 0 0,-1-1 0 0 0,1 0 0 0 0,-1 1 0 0 0,1-1 0 0 0,0 1-1 0 0,-1-1 1 0 0,1 1 0 0 0,-1-1 0 0 0,1 1 0 0 0,-1-1 0 0 0,0 1 0 0 0,1-1 0 0 0,-1 1 0 0 0,1 0 0 0 0,-1-1 0 0 0,0 1 0 0 0,1 0-1 0 0,-1-1 1 0 0,0 1 0 0 0,0 0 0 0 0,-1 0-20 0 0,0 0-1 0 0,0 0 0 0 0,1 0 0 0 0,-1 0 1 0 0,0 1-1 0 0,1-1 0 0 0,-1 0 1 0 0,0 1-1 0 0,1 0 0 0 0,-1-1 0 0 0,-1 2 1 0 0,-2 0 56 0 0,1 1 0 0 0,-1-1 0 0 0,1 1 0 0 0,0 0 0 0 0,0 1 0 0 0,0-1 0 0 0,-4 5 0 0 0,6-3 114 0 0,-1-1 1 0 0,0 1-1 0 0,1 0 0 0 0,0 0 1 0 0,0 0-1 0 0,1 0 0 0 0,-1 1 1 0 0,1-1-1 0 0,0 0 1 0 0,1 0-1 0 0,-1 1 0 0 0,1 5 1 0 0,0 5 287 0 0,1-1 0 0 0,6 30 0 0 0,-6-38-205 0 0,1 0-1 0 0,0 0 1 0 0,0 0-1 0 0,0 0 1 0 0,1-1-1 0 0,0 1 1 0 0,8 11-1 0 0,-10-16-207 0 0,1 0 0 0 0,0 0 0 0 0,0 0-1 0 0,-1 0 1 0 0,1 0 0 0 0,0-1 0 0 0,0 1-1 0 0,0-1 1 0 0,1 0 0 0 0,-1 1 0 0 0,0-1-1 0 0,1 0 1 0 0,-1 0 0 0 0,0-1 0 0 0,1 1-1 0 0,-1 0 1 0 0,1-1 0 0 0,-1 1 0 0 0,1-1 0 0 0,-1 0-1 0 0,1 0 1 0 0,-1 0 0 0 0,1 0 0 0 0,0-1-1 0 0,4 0 1 0 0,-4 0-142 0 0,0 0-1 0 0,0 0 1 0 0,0 0 0 0 0,0-1-1 0 0,0 1 1 0 0,0-1 0 0 0,0 0 0 0 0,0 0-1 0 0,0 0 1 0 0,-1 0 0 0 0,5-5-1 0 0,8-12-2566 0 0,-2 0-4830 0 0,-6 7 180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0,'0'0'2350'0'0,"3"8"-152"0"0,5 16 1940 0 0,2-1-1 0 0,22 43 0 0 0,-32-66-4113 0 0,0 1 0 0 0,0-1 1 0 0,0 0-1 0 0,0 1 0 0 0,1-1 0 0 0,-1 0 0 0 0,0 1 0 0 0,0-1 1 0 0,0 0-1 0 0,1 1 0 0 0,-1-1 0 0 0,0 0 0 0 0,1 1 0 0 0,-1-1 0 0 0,0 0 1 0 0,1 0-1 0 0,-1 0 0 0 0,0 1 0 0 0,1-1 0 0 0,-1 0 0 0 0,0 0 0 0 0,1 0 1 0 0,-1 0-1 0 0,0 1 0 0 0,1-1 0 0 0,-1 0 0 0 0,1 0 0 0 0,-1 0 0 0 0,0 0 1 0 0,1 0-1 0 0,-1 0 0 0 0,1 0 0 0 0,-1 0 0 0 0,1-1 70 0 0,0 1-1 0 0,0-1 0 0 0,-1 0 1 0 0,1 1-1 0 0,-1-1 0 0 0,1 0 1 0 0,0 0-1 0 0,-1 1 0 0 0,1-1 1 0 0,-1 0-1 0 0,0 0 0 0 0,1 0 1 0 0,0-1-1 0 0,6-27 1651 0 0,-6 18-1481 0 0,0 0 0 0 0,-2-16 0 0 0,0-20 196 0 0,2 47-449 0 0,0 1 0 0 0,-1-1 1 0 0,1 0-1 0 0,-1 0 0 0 0,1 0 0 0 0,0 0 0 0 0,-1 0 0 0 0,1 1 1 0 0,0-1-1 0 0,-1 0 0 0 0,1 1 0 0 0,-1-1 0 0 0,1 0 0 0 0,-1 1 1 0 0,2 0-1 0 0,17 23 290 0 0,-12-14 49 0 0,1-1 0 0 0,0 0 0 0 0,0 0 0 0 0,17 12 0 0 0,-24-20-279 0 0,1 0 0 0 0,-1 0 0 0 0,1 0 0 0 0,-1-1 0 0 0,1 1-1 0 0,-1 0 1 0 0,1-1 0 0 0,0 0 0 0 0,-1 1 0 0 0,1-1 0 0 0,-1 0 0 0 0,1 0 0 0 0,0 0-1 0 0,0 0 1 0 0,-1 0 0 0 0,1 0 0 0 0,0 0 0 0 0,-1-1 0 0 0,1 1 0 0 0,-1 0 0 0 0,1-1 0 0 0,0 0-1 0 0,-1 1 1 0 0,1-1 0 0 0,-1 0 0 0 0,0 0 0 0 0,1 0 0 0 0,-1 0 0 0 0,2-1 0 0 0,0 0 9 0 0,-1 0-1 0 0,0-1 1 0 0,0 1 0 0 0,1 0 0 0 0,-1-1 0 0 0,-1 0 0 0 0,1 1 0 0 0,0-1 0 0 0,-1 0 0 0 0,1 0-1 0 0,-1 0 1 0 0,0 0 0 0 0,0 0 0 0 0,0-4 0 0 0,0 3-152 0 0,0-3 275 0 0,0 0 0 0 0,0 0 0 0 0,-1 0 0 0 0,0 0 0 0 0,-1-9 0 0 0,1 15-277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12695 0 0,'0'0'978'0'0,"7"25"2850"0"0,-3-7-2517 0 0,24 133 2724 0 0,73 587 1141 0 0,-76-606-4463 0 0,-11-61-146 0 0,-7-39-254 0 0,0-1 0 0 0,2 0 0 0 0,2 0 0 0 0,15 31 0 0 0,-26-61-669 0 0,7-23-8890 0 0,-1 6 91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125 298 3223 0 0,'-11'-17'6987'0'0,"9"15"-6525"0"0,-1 0 0 0 0,1 0 0 0 0,-1 0 0 0 0,0 1 0 0 0,0-1 0 0 0,0 1 0 0 0,0 0 0 0 0,0 0 0 0 0,0 0 0 0 0,0 0 0 0 0,-1 0 0 0 0,1 1 0 0 0,0-1 0 0 0,0 1 0 0 0,-1 0 1 0 0,-4 0-1 0 0,4 0-189 0 0,0 1 1 0 0,1-1-1 0 0,-1 1 1 0 0,0 0-1 0 0,0 0 1 0 0,1 0-1 0 0,-1 0 1 0 0,-4 3-1 0 0,7-3-208 0 0,-1 0-1 0 0,1 0 1 0 0,0 0-1 0 0,-1 0 0 0 0,1 0 1 0 0,0 0-1 0 0,0 1 1 0 0,0-1-1 0 0,0 0 0 0 0,0 1 1 0 0,0-1-1 0 0,0 1 1 0 0,1-1-1 0 0,-1 1 0 0 0,0-1 1 0 0,1 1-1 0 0,-1-1 1 0 0,1 1-1 0 0,0 0 0 0 0,-1-1 1 0 0,1 3-1 0 0,0 4 233 0 0,0-1 0 0 0,1 1 1 0 0,0 0-1 0 0,1 0 0 0 0,-1-1 0 0 0,1 1 0 0 0,1-1 0 0 0,-1 0 0 0 0,1 1 0 0 0,1-1 1 0 0,-1-1-1 0 0,10 14 0 0 0,-12-19 384 0 0,1-2-624 0 0,0-1 0 0 0,0 1 1 0 0,1 0-1 0 0,-1-1 0 0 0,0 0 0 0 0,2-2 0 0 0,-1 1-1 0 0,0-1 1 0 0,-1 0-1 0 0,1 0 0 0 0,-1 0 0 0 0,0 0 1 0 0,0 0-1 0 0,-1 0 0 0 0,1 0 1 0 0,1-9-1 0 0,0-4 372 0 0,1-22 0 0 0,-1 14-279 0 0,10-231 315 0 0,-13 239-245 0 0,1 29 250 0 0,0 5-306 0 0,2 0-1 0 0,0 0 1 0 0,1-1-1 0 0,1 0 1 0 0,0 1-1 0 0,16 29 1 0 0,-15-34-55 0 0,1 0 0 0 0,0 0-1 0 0,1-1 1 0 0,0 0 0 0 0,1 0 0 0 0,0-1 0 0 0,1 0-1 0 0,0-1 1 0 0,13 10 0 0 0,-20-17-79 0 0,0 0 0 0 0,0-1 1 0 0,0 1-1 0 0,0 0 0 0 0,0-1 0 0 0,0 0 0 0 0,0 0 0 0 0,0 0 1 0 0,0 0-1 0 0,1 0 0 0 0,-1-1 0 0 0,0 1 0 0 0,1-1 0 0 0,-1 0 1 0 0,1 0-1 0 0,5-1 0 0 0,-7 1-23 0 0,1-1 0 0 0,-1 0 0 0 0,0 1 0 0 0,1-1 0 0 0,-1 0 0 0 0,0 0 0 0 0,0 0 0 0 0,1 0 0 0 0,-1-1 0 0 0,0 1 0 0 0,0-1 0 0 0,0 1 0 0 0,0-1 0 0 0,-1 0 0 0 0,1 1 0 0 0,0-1 0 0 0,-1 0 0 0 0,1 0 0 0 0,-1 0 0 0 0,0 0 0 0 0,0-1 0 0 0,0 1 0 0 0,0 0 0 0 0,0 0 0 0 0,1-5 0 0 0,1-1-2 0 0,-1 2-1 0 0,0 0 0 0 0,-1 0 1 0 0,1 0-1 0 0,-1 0 0 0 0,0 0 0 0 0,-1-1 0 0 0,0 1 1 0 0,0 0-1 0 0,0 0 0 0 0,-1-1 0 0 0,1 1 0 0 0,-2 0 1 0 0,1 0-1 0 0,-4-9 0 0 0,4 12-5 0 0,0 1-1 0 0,0 0 1 0 0,0 0 0 0 0,0 0 0 0 0,0 1-1 0 0,0-1 1 0 0,-1 0 0 0 0,1 0-1 0 0,-1 1 1 0 0,0-1 0 0 0,1 1 0 0 0,-1-1-1 0 0,0 1 1 0 0,0 0 0 0 0,0-1-1 0 0,0 1 1 0 0,0 0 0 0 0,0 0 0 0 0,0 1-1 0 0,0-1 1 0 0,0 0 0 0 0,0 1-1 0 0,0-1 1 0 0,-1 1 0 0 0,1 0 0 0 0,0 0-1 0 0,-5 0 1 0 0,6 0 2 0 0,0 0-1 0 0,0 1 1 0 0,-1-1-1 0 0,1 1 1 0 0,0-1-1 0 0,0 1 1 0 0,0 0-1 0 0,0-1 1 0 0,-1 1 0 0 0,1 0-1 0 0,0 0 1 0 0,0 0-1 0 0,1 0 1 0 0,-1 0-1 0 0,0 0 1 0 0,0 0-1 0 0,0 0 1 0 0,1 0 0 0 0,-1 0-1 0 0,0 1 1 0 0,1-1-1 0 0,-1 0 1 0 0,1 0-1 0 0,-1 0 1 0 0,1 1-1 0 0,0-1 1 0 0,0 0 0 0 0,-1 1-1 0 0,1 1 1 0 0,0-2-3 0 0,0 7-24 0 0,0 0 1 0 0,0 1-1 0 0,1-1 1 0 0,0 0-1 0 0,1 0 1 0 0,0 1-1 0 0,0-1 1 0 0,1-1-1 0 0,6 16 1 0 0,-7-20 80 0 0,-2-2-29 0 0,1 1 0 0 0,-1-1 1 0 0,1 0-1 0 0,0 0 0 0 0,0 0 0 0 0,-1 0 0 0 0,1 0 0 0 0,0 0 1 0 0,0 0-1 0 0,0 0 0 0 0,0 0 0 0 0,0 0 0 0 0,3 1 0 0 0,-4-2-21 0 0,1 0-1 0 0,-1 0 0 0 0,1 0 0 0 0,-1 1 1 0 0,1-1-1 0 0,-1 0 0 0 0,1 0 1 0 0,-1 0-1 0 0,1 0 0 0 0,0 0 1 0 0,-1 0-1 0 0,1 0 0 0 0,-1 0 0 0 0,1 0 1 0 0,-1 0-1 0 0,1 0 0 0 0,-1 0 1 0 0,1-1-1 0 0,0 1 0 0 0,-1 0 0 0 0,1 0 1 0 0,-1-1-1 0 0,1 1 0 0 0,-1 0 1 0 0,1 0-1 0 0,-1-1 0 0 0,0 1 0 0 0,1-1 1 0 0,-1 1-1 0 0,1 0 0 0 0,-1-1 1 0 0,0 1-1 0 0,1-1 0 0 0,-1 0 0 0 0,14-20-27 0 0,-12 17 104 0 0,2-2-112 0 0,-4 5 25 0 0,0 1 1 0 0,0-1-1 0 0,0 1 1 0 0,1-1-1 0 0,-1 0 1 0 0,0 1-1 0 0,0 0 1 0 0,1-1-1 0 0,-1 1 0 0 0,0-1 1 0 0,1 1-1 0 0,-1-1 1 0 0,0 1-1 0 0,1-1 1 0 0,-1 1-1 0 0,1 0 1 0 0,-1-1-1 0 0,1 1 0 0 0,-1 0 1 0 0,1 0-1 0 0,-1-1 1 0 0,1 1-1 0 0,0 0 1 0 0,1 0 14 0 0,0 1 0 0 0,-1-1-1 0 0,1 1 1 0 0,-1 0 0 0 0,1 0 0 0 0,-1 0 0 0 0,1 0 0 0 0,-1 0 0 0 0,1 0 0 0 0,-1 0 0 0 0,0 0 0 0 0,0 0 0 0 0,0 1 0 0 0,1-1 0 0 0,-1 0 0 0 0,1 4 0 0 0,-2-5-15 0 0,1 1-2 0 0,0-1 0 0 0,-1 1 1 0 0,1-1-1 0 0,0 1 0 0 0,-1 0 1 0 0,1-1-1 0 0,0 1 0 0 0,0-1 0 0 0,0 0 1 0 0,0 1-1 0 0,-1-1 0 0 0,1 0 1 0 0,0 1-1 0 0,0-1 0 0 0,0 0 1 0 0,0 0-1 0 0,0 0 0 0 0,0 0 0 0 0,0 0 1 0 0,0 0-1 0 0,0 0 0 0 0,0 0 1 0 0,-1 0-1 0 0,1 0 0 0 0,0 0 1 0 0,0-1-1 0 0,0 1 0 0 0,0 0 1 0 0,0-1-1 0 0,0 1 0 0 0,-1-1 0 0 0,1 1 1 0 0,0-1-1 0 0,0 1 0 0 0,-1-1 1 0 0,1 1-1 0 0,0-1 0 0 0,-1 0 1 0 0,1 1-1 0 0,0-1 0 0 0,-1 0 1 0 0,1-1-1 0 0,3-3-1323 0 0,0-1-1 0 0,0 0 1 0 0,-1 0 0 0 0,4-8 0 0 0,-7 13 920 0 0,6-11-6189 0 0,-1 0-1490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42 7367 0 0,'-21'-41'20012'0'0,"29"65"-19362"0"0,-1-4 773 0 0,8 28-319 0 0,-2 1 0 0 0,7 52 0 0 0,-17-84-1208 0 0,0 0 0 0 0,2-1 0 0 0,0 1 0 0 0,0-1 0 0 0,1 0 0 0 0,1-1 0 0 0,12 20 0 0 0,-3-3-7558 0 0,-10-10-2874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21 199 5959 0 0,'-20'-13'11275'0'0,"19"12"-10925"0"0,7-10 8587 0 0,2 3-7142 0 0,-2 2-4307 0 0,1-2 2918 0 0,1 1 0 0 0,0 0-1 0 0,0 0 1 0 0,11-7 0 0 0,-15 11-761 0 0,1 1 1 0 0,-1 0-1 0 0,1 0 1 0 0,0 0 0 0 0,0 0-1 0 0,-1 1 1 0 0,1-1-1 0 0,0 1 1 0 0,0 1-1 0 0,10-1 1 0 0,3 1-5583 0 0,-1 1 0 0 0,33 5 0 0 0,-13 4 4352 0 0,-33-8 1896 0 0,0-1-1 0 0,1 0 0 0 0,-1 0 1 0 0,1 0-1 0 0,-1-1 1 0 0,1 1-1 0 0,8-1 0 0 0,-11-1 81 0 0,0 1 0 0 0,0 0 0 0 0,-1-1 0 0 0,1 1 0 0 0,0-1 1 0 0,-1 1-1 0 0,1-1 0 0 0,0 0 0 0 0,-1 0 0 0 0,1 0 0 0 0,-1 0 0 0 0,1 0 0 0 0,-1 0 0 0 0,0 0 0 0 0,1 0 0 0 0,-1-1 0 0 0,0 1 0 0 0,0-1 0 0 0,0 1 0 0 0,0-1 0 0 0,0 1 0 0 0,0-1 0 0 0,0-1 0 0 0,1-2-112 0 0,0 1 0 0 0,0-1 0 0 0,-1 1 1 0 0,0-1-1 0 0,0 0 0 0 0,0 0 0 0 0,0 0 0 0 0,-1 0 0 0 0,0 1 0 0 0,0-1 1 0 0,0 0-1 0 0,-1 0 0 0 0,1 0 0 0 0,-1 0 0 0 0,0 0 0 0 0,-1 1 1 0 0,1-1-1 0 0,-3-4 0 0 0,3 8 394 0 0,-7 13 328 0 0,7-8-840 0 0,-1 0 0 0 0,1 0 0 0 0,-1 0 0 0 0,1 0 0 0 0,1 0 0 0 0,-1 1-1 0 0,0-1 1 0 0,1 0 0 0 0,0 1 0 0 0,0-1 0 0 0,0 0 0 0 0,1 5 0 0 0,0-3-44 0 0,0 0 0 0 0,1 0 1 0 0,-1 0-1 0 0,1 0 1 0 0,0 0-1 0 0,1-1 1 0 0,5 12-1 0 0,-7-17-28 0 0,-1 1-1 0 0,0 0 1 0 0,1-1-1 0 0,-1 1 1 0 0,1-1 0 0 0,-1 1-1 0 0,1 0 1 0 0,-1-1-1 0 0,1 1 1 0 0,-1-1-1 0 0,1 1 1 0 0,-1-1 0 0 0,1 0-1 0 0,0 1 1 0 0,-1-1-1 0 0,1 0 1 0 0,0 1-1 0 0,-1-1 1 0 0,1 0 0 0 0,0 0-1 0 0,-1 1 1 0 0,1-1-1 0 0,0 0 1 0 0,0 0 0 0 0,-1 0-1 0 0,1 0 1 0 0,0 0-1 0 0,-1 0 1 0 0,1 0-1 0 0,0 0 1 0 0,0 0 0 0 0,-1 0-1 0 0,1-1 1 0 0,0 1-1 0 0,-1 0 1 0 0,1 0-1 0 0,0-1 1 0 0,-1 1 0 0 0,1 0-1 0 0,0-1 1 0 0,-1 1-1 0 0,1-1 1 0 0,0 0-1 0 0,4-4-172 0 0,-1 1 0 0 0,0-1 0 0 0,0 0 0 0 0,5-8 0 0 0,1-2 303 0 0,-6 8-219 0 0,-4 6 1 0 0,0 0 0 0 0,1 0 0 0 0,-1 0 0 0 0,1 0-1 0 0,0 0 1 0 0,-1 0 0 0 0,1 0 0 0 0,0 0 0 0 0,-1 0 0 0 0,1 0 0 0 0,0 0-1 0 0,0 1 1 0 0,0-1 0 0 0,0 0 0 0 0,0 0 0 0 0,1 0 0 0 0,2 1 73 0 0,-3-1-248 0 0,0 1 0 0 0,-1-1 0 0 0,1 1 0 0 0,0 0 0 0 0,-1-1 0 0 0,1 0-1 0 0,-1 1 1 0 0,1-1 0 0 0,0 1 0 0 0,-1-1 0 0 0,1 0 0 0 0,-1 1 0 0 0,0-1-1 0 0,1-1 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10 334 5327 0 0,'0'0'116'0'0,"8"-12"294"0"0,-4 8-350 0 0,-1-2-1 0 0,0 1 1 0 0,-1 0 0 0 0,1 0 0 0 0,-1-1-1 0 0,0 0 1 0 0,1-8 0 0 0,7-44 1375 0 0,-7 40-1123 0 0,8-81 4317 0 0,-10 98-4541 0 0,-1 0 0 0 0,0 0-1 0 0,0 1 1 0 0,0-1 0 0 0,1 0 0 0 0,-1 0-1 0 0,0 0 1 0 0,0 0 0 0 0,0 1-1 0 0,0-1 1 0 0,-1 0 0 0 0,1 0 0 0 0,0 0-1 0 0,0 0 1 0 0,0 0 0 0 0,-1 1 0 0 0,1-1-1 0 0,0 0 1 0 0,-1-1 0 0 0,0 2-17 0 0,1 0 1 0 0,0 0 0 0 0,-1 0 0 0 0,1 0 0 0 0,-1 0-1 0 0,1 0 1 0 0,-1 0 0 0 0,1 0 0 0 0,0 0 0 0 0,-1 0-1 0 0,1 1 1 0 0,-1-1 0 0 0,1 0 0 0 0,-1 0 0 0 0,1 0-1 0 0,0 0 1 0 0,-1 1 0 0 0,1-1 0 0 0,0 0-1 0 0,-1 0 1 0 0,1 1 0 0 0,0-1 0 0 0,-1 0 0 0 0,1 1-1 0 0,-1-1 1 0 0,-3 4 666 0 0,0 1 0 0 0,0-1 0 0 0,-7 11 1 0 0,7-6-271 0 0,0 1 0 0 0,0 0 0 0 0,0 0 0 0 0,2 0 0 0 0,-3 13 0 0 0,4-18-335 0 0,-1 4-42 0 0,1 0 0 0 0,0 0 0 0 0,1 0 0 0 0,0 1 0 0 0,0-1 0 0 0,1 0 0 0 0,0 0 1 0 0,1 0-1 0 0,3 12 0 0 0,-3-14-54 0 0,1 0 1 0 0,-1-1-1 0 0,1 0 1 0 0,0 1-1 0 0,1-1 1 0 0,-1 0-1 0 0,1-1 1 0 0,0 1-1 0 0,1-1 1 0 0,-1 0-1 0 0,1 0 1 0 0,0 0-1 0 0,6 4 1 0 0,-10-8-28 0 0,1 0 1 0 0,-1 0-1 0 0,1 0 1 0 0,0 0 0 0 0,-1 0-1 0 0,1 0 1 0 0,-1-1-1 0 0,1 1 1 0 0,0-1-1 0 0,0 0 1 0 0,-1 1-1 0 0,1-1 1 0 0,0 0-1 0 0,0 0 1 0 0,-1 0-1 0 0,1 0 1 0 0,0 0 0 0 0,0 0-1 0 0,3-1 1 0 0,-3 0 25 0 0,1-1 1 0 0,-1 1-1 0 0,1 0 1 0 0,-1-1-1 0 0,0 1 1 0 0,1-1-1 0 0,-1 0 1 0 0,0 0-1 0 0,0 0 0 0 0,0 0 1 0 0,2-3-1 0 0,2-4 69 0 0,0 0 0 0 0,0 0 0 0 0,-1-1 0 0 0,-1 0-1 0 0,5-13 1 0 0,0-9 100 0 0,-2 0 0 0 0,0-1 0 0 0,-3 0-1 0 0,2-63 1 0 0,-6 92-223 0 0,0-7-45 0 0,0 1 0 0 0,0 0 0 0 0,-4-18-1 0 0,3 27-24 0 0,-1 2 71 0 0,1 1 0 0 0,0-1 0 0 0,0 0 0 0 0,0 1-1 0 0,0-1 1 0 0,0 1 0 0 0,0 0 0 0 0,0-1-1 0 0,0 1 1 0 0,0 0 0 0 0,1-1 0 0 0,-1 1 0 0 0,1 0-1 0 0,0 0 1 0 0,-1-1 0 0 0,1 1 0 0 0,0 0-1 0 0,0 0 1 0 0,0 3 0 0 0,0 0-48 0 0,0 1 76 0 0,0 0 0 0 0,1 0 0 0 0,-1 0 0 0 0,1 0 0 0 0,0 0 0 0 0,4 10 0 0 0,15 33 225 0 0,-14-35-258 0 0,19 39 79 0 0,17 45-61 0 0,-32-73 46 0 0,-2 0 1 0 0,0 1-1 0 0,-2 0 0 0 0,-1 0 1 0 0,-1 1-1 0 0,1 48 0 0 0,-6-53 2 0 0,1-2 153 0 0,-3 25-1 0 0,2-39-169 0 0,0-1 1 0 0,-1 1-1 0 0,1-1 1 0 0,-1 1-1 0 0,0-1 1 0 0,0 0-1 0 0,-1 0 1 0 0,1 0 0 0 0,-5 6-1 0 0,5-8 42 0 0,0-1-1 0 0,-1 0 1 0 0,1 1 0 0 0,0-1 0 0 0,-1 0-1 0 0,1 0 1 0 0,-1 0 0 0 0,0-1-1 0 0,0 1 1 0 0,0-1 0 0 0,0 1-1 0 0,0-1 1 0 0,0 0 0 0 0,0 0 0 0 0,0 0-1 0 0,0-1 1 0 0,-1 1 0 0 0,1-1-1 0 0,0 1 1 0 0,-5-1 0 0 0,4-3 713 0 0,0-4-645 0 0,0 0-1 0 0,0 0 1 0 0,0 0-1 0 0,1 0 1 0 0,0 0-1 0 0,0-1 1 0 0,1 0-1 0 0,-2-10 1 0 0,2 5 5 0 0,1 0 0 0 0,0-1 0 0 0,1 1 0 0 0,2-21 0 0 0,1 11-281 0 0,2-1 1 0 0,1 1-1 0 0,0 0 0 0 0,2 0 0 0 0,13-28 0 0 0,-16 40-466 0 0,1 0 0 0 0,1 0 0 0 0,12-15 1 0 0,-12 17-778 0 0,2 0 0 0 0,-1 1 0 0 0,1 0 0 0 0,0 0 1 0 0,1 1-1 0 0,-1 0 0 0 0,2 1 0 0 0,-1 0 0 0 0,0 1 0 0 0,1 0 1 0 0,17-5-1 0 0,10-6 1828 0 0,-37 16 160 0 0,1-1-429 0 0,-1 0 1 0 0,0 0-1 0 0,1 0 1 0 0,-1 0 0 0 0,0 0-1 0 0,0 0 1 0 0,0 0-1 0 0,0 0 1 0 0,0 0 0 0 0,0-1-1 0 0,0 1 1 0 0,0 0-1 0 0,0-1 1 0 0,0-1 0 0 0,2-1 118 0 0,2-3 26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13535 0 0,'2'1'6258'0'0,"53"64"2695"0"0,31 37-5148 0 0,-84-99-4210 0 0,0-1 1 0 0,1 1-1 0 0,0 0 0 0 0,0-1 0 0 0,-1 0 1 0 0,5 3-1 0 0,-6-4-397 0 0,1 0 0 0 0,0-1 0 0 0,0 1 1 0 0,0 0-1 0 0,-1 0 0 0 0,1-1 0 0 0,0 1 0 0 0,0-1 0 0 0,0 0 0 0 0,0 1 1 0 0,0-1-1 0 0,3 0 0 0 0,7-5-6189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6559 0 0,'0'0'507'0'0,"0"2"-330"0"0,-17 77 12093 0 0,2-8-8349 0 0,11-43-3835 0 0,-3 15 2033 0 0,7-41-1359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11719 0 0,'7'2'13521'0'0,"45"-36"-12293"0"0,-51 33-2021 0 0,13-6-3703 0 0</inkml:trace>
  <inkml:trace contextRef="#ctx0" brushRef="#br0" timeOffset="1">34 184 7567 0 0,'-11'10'772'0'0,"-7"7"15244"0"0,28-27-12133 0 0,14-10-1970 0 0,-16 12-1755 0 0,0 1-1 0 0,0-2 1 0 0,0 1 0 0 0,10-17-1 0 0,10-18-3817 0 0,-21 32 1092 0 0,-1 0-3725 0 0,0 1-1670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4199 0 0,'0'0'326'0'0,"1"0"172"0"0,2 2 394 0 0,-1 0 1 0 0,1 0-1 0 0,-1 0 0 0 0,1 0 0 0 0,-1 1 0 0 0,0-1 0 0 0,0 1 0 0 0,0-1 0 0 0,-1 1 0 0 0,3 4 0 0 0,16 35 5150 0 0,-14-29-4586 0 0,36 96 3413 0 0,-21-48-5466 0 0,4-2-6471 0 0,-14-37-1335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8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774 188 7631 0 0,'-25'40'583'0'0,"25"-39"-578"0"0,0-1 0 0 0,-1 0 0 0 0,1 0 0 0 0,0 0 0 0 0,0 0 0 0 0,0 1 1 0 0,0-1-1 0 0,0 0 0 0 0,-1 0 0 0 0,1 0 0 0 0,0 0 0 0 0,0 0 0 0 0,0 1 0 0 0,-1-1 0 0 0,1 0 0 0 0,0 0 0 0 0,0 0 0 0 0,0 0 0 0 0,-1 0 0 0 0,1 0 1 0 0,0 0-1 0 0,0 0 0 0 0,-1 0 0 0 0,1 0 0 0 0,0 0 0 0 0,0 0 0 0 0,0 0 0 0 0,-1 0 0 0 0,1 0 0 0 0,0 0 0 0 0,0 0 0 0 0,-1 0 0 0 0,1 0 0 0 0,0 0 0 0 0,0 0 1 0 0,0 0-1 0 0,-1-1 0 0 0,1 1 0 0 0,0 0 0 0 0,0 0 0 0 0,0 0 0 0 0,-1 0 0 0 0,1 0 0 0 0,0-1 0 0 0,0 1 0 0 0,0 0 0 0 0,0 0 0 0 0,-1-1 0 0 0,-6-10 461 0 0,5 9 89 0 0,-2-4 429 0 0,3 5-844 0 0,1 1 1 0 0,-1-1-1 0 0,1 0 1 0 0,-1 1-1 0 0,1-1 1 0 0,-1 0 0 0 0,1 1-1 0 0,-1-1 1 0 0,0 1-1 0 0,1-1 1 0 0,-1 1-1 0 0,0-1 1 0 0,0 1-1 0 0,1-1 1 0 0,-1 1 0 0 0,0 0-1 0 0,0-1 1 0 0,0 1-1 0 0,1 0 1 0 0,-1 0-1 0 0,0-1 1 0 0,0 1-1 0 0,0 0 1 0 0,-1 0 0 0 0,1 0-39 0 0,0 0 1 0 0,1 0-1 0 0,-1 0 1 0 0,0 0-1 0 0,0 0 1 0 0,1-1-1 0 0,-1 1 1 0 0,0 0-1 0 0,0 0 1 0 0,1-1-1 0 0,-1 1 1 0 0,0 0-1 0 0,1-1 1 0 0,-1 1-1 0 0,0-1 1 0 0,0 0 17 0 0,0 1 1 0 0,0-1-1 0 0,1 0 1 0 0,-1 1-1 0 0,0 0 1 0 0,0-1-1 0 0,0 1 1 0 0,0-1-1 0 0,0 1 1 0 0,0 0-1 0 0,0 0 1 0 0,-2-1-1 0 0,2 1-47 0 0,0 0 0 0 0,0 0 1 0 0,0-1-1 0 0,0 1 0 0 0,0 0 0 0 0,1-1 0 0 0,-1 1 0 0 0,0-1 0 0 0,0 1 0 0 0,0-1 0 0 0,0 0 0 0 0,0 1 1 0 0,1-1-1 0 0,-1 0 0 0 0,0 0 0 0 0,1 1 0 0 0,-1-1 0 0 0,0 0 0 0 0,0-1 0 0 0,0 0 33 0 0,0 1-1 0 0,0 0 1 0 0,0-1-1 0 0,0 1 1 0 0,0 0-1 0 0,0 0 1 0 0,-1 0-1 0 0,1 0 1 0 0,-1 0-1 0 0,-1-1 1 0 0,-12-5 590 0 0,12 5-531 0 0,-1 1 0 0 0,0-1 0 0 0,0 1 0 0 0,0-1 0 0 0,-6 0 1 0 0,-6 0 256 0 0,-27-1 1 0 0,37 3-359 0 0,1 1 1 0 0,-1-1-1 0 0,1 1 1 0 0,-1 0 0 0 0,1 0-1 0 0,-1 1 1 0 0,1 0 0 0 0,-9 4-1 0 0,-40 26 811 0 0,-80 60 0 0 0,32-19-381 0 0,1 1-118 0 0,89-65-376 0 0,0 1 0 0 0,-15 17 0 0 0,23-22 0 0 0,0 0 0 0 0,0 1 0 0 0,0-1 0 0 0,1 1 0 0 0,0-1 0 0 0,0 1 0 0 0,0 0 0 0 0,-2 9 0 0 0,1-2 0 0 0,1 1 0 0 0,-2 19 0 0 0,5-28 0 0 0,-1 1 0 0 0,2-1 0 0 0,-1 1 0 0 0,1-1 0 0 0,-1 1 0 0 0,1-1 0 0 0,1 0 0 0 0,-1 0 0 0 0,4 8 0 0 0,3 6 0 0 0,1 0 0 0 0,0-1 0 0 0,2 0 0 0 0,0-1 0 0 0,1 0 0 0 0,20 21 0 0 0,-13-16 0 0 0,-14-16 0 0 0,0 0 0 0 0,0 0 0 0 0,11 9 0 0 0,45 29 76 0 0,-47-34-46 0 0,-1 0 0 0 0,2-2 0 0 0,-1 1 0 0 0,1-2 0 0 0,0 0 1 0 0,0 0-1 0 0,1-2 0 0 0,32 8 0 0 0,7-3 35 0 0,73 3 0 0 0,-103-11-34 0 0,128 1 187 0 0,-31-2 224 0 0,99 10 78 0 0,-51-18 111 0 0,-107 3-601 0 0,84 2 504 0 0,-99 3-361 0 0,8-2 93 0 0,93-13 1 0 0,-118 9-148 0 0,0-2 0 0 0,-1-1 0 0 0,1-2 0 0 0,41-19 0 0 0,-53 21-119 0 0,0-2 0 0 0,0-1 0 0 0,-1 0 0 0 0,27-23 0 0 0,-39 29 0 0 0,0-1 0 0 0,-1 1 0 0 0,0-1 0 0 0,0 0 0 0 0,0-1 0 0 0,-1 1 0 0 0,0-1 0 0 0,0 0 0 0 0,-1 0 0 0 0,1 0 0 0 0,-2 0 0 0 0,1-1 0 0 0,-1 1 0 0 0,0-1 0 0 0,-1 1 0 0 0,1-10 0 0 0,-1 4 4 0 0,-1 0 0 0 0,-1 0 0 0 0,0 0 0 0 0,-1 0 0 0 0,0 0 0 0 0,-1 0 0 0 0,0 0 0 0 0,-7-15 0 0 0,2 10 21 0 0,0 1 0 0 0,-1 1 1 0 0,-1-1-1 0 0,-1 2 0 0 0,-13-18 1 0 0,-3 4 11 0 0,-2 0 0 0 0,0 2 0 0 0,-2 1 0 0 0,-61-39 0 0 0,-70-31 177 0 0,81 53-55 0 0,-24-11-65 0 0,46 26-73 0 0,-2 4 0 0 0,-63-17 0 0 0,104 35-92 0 0,-1 2 0 0 0,0 0-1 0 0,0 2 1 0 0,0 0 0 0 0,0 1-1 0 0,-1 2 1 0 0,1 0 0 0 0,0 1-1 0 0,0 1 1 0 0,-26 6 0 0 0,-8 8-2033 0 0,18-6-5344 0 0,7-1-1303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679 548 4319 0 0,'-71'-98'1890'0'0,"47"63"222"0"0,-38-45 1 0 0,-127-106 4792 0 0,156 157-5366 0 0,-41-27-1 0 0,58 46-887 0 0,0 0 0 0 0,-1 0 0 0 0,0 2 0 0 0,0 0 0 0 0,-22-6 0 0 0,32 13-501 0 0,0 0-1 0 0,0 0 1 0 0,-1 0 0 0 0,1 1 0 0 0,0 0 0 0 0,-10 2 0 0 0,-19-1-1970 0 0,28-4-3949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0 424 3311 0 0,'0'0'251'0'0,"2"-2"-160"0"0,-1 2-75 0 0,-1 0 1 0 0,0-1 0 0 0,0 1-1 0 0,1 0 1 0 0,-1 0-1 0 0,0-1 1 0 0,1 1 0 0 0,-1 0-1 0 0,0 0 1 0 0,1 0-1 0 0,-1 0 1 0 0,1 0-1 0 0,-1-1 1 0 0,0 1 0 0 0,1 0-1 0 0,-1 0 1 0 0,1 0-1 0 0,-1 0 1 0 0,0 0 0 0 0,1 0-1 0 0,-1 0 1 0 0,1 0-1 0 0,-1 0 1 0 0,0 0 0 0 0,1 1-1 0 0,6 9 639 0 0,5 12 4197 0 0,-9-35-3307 0 0,0 5-951 0 0,2-39 1780 0 0,-3-26-976 0 0,1-17-714 0 0,4 31-489 0 0,18-71-1 0 0,-20 117-152 0 0,-3 11 5 0 0,-1 0 0 0 0,-1 1-1 0 0,1-1 1 0 0,0 0 0 0 0,0 0 0 0 0,-1 0-1 0 0,1-4 1 0 0,14 16 439 0 0,-1 5-54 0 0,0 0 0 0 0,-1 1 0 0 0,15 23 0 0 0,2 2 308 0 0,22 29 1527 0 0,69 119 0 0 0,-57-74-1160 0 0,-56-100-1046 0 0,0 0-1 0 0,1-1 1 0 0,1 0 0 0 0,1-1 0 0 0,0 0-1 0 0,14 14 1 0 0,0-11-37 0 0,-24-16-25 0 0,-1 0 1 0 0,1 1-1 0 0,-1-1 0 0 0,1 0 1 0 0,-1 0-1 0 0,1 1 0 0 0,-1-1 0 0 0,1 0 1 0 0,-1 0-1 0 0,1 0 0 0 0,0 0 1 0 0,-1 1-1 0 0,1-1 0 0 0,-1 0 0 0 0,1 0 1 0 0,-1 0-1 0 0,1 0 0 0 0,0-1 1 0 0,-1 1-1 0 0,1 0 0 0 0,0 0 0 0 0,1-5-64 0 0,-2 5 51 0 0,2-4-140 0 0,0 0 0 0 0,-1 0 0 0 0,0 0 0 0 0,1-1-1 0 0,-1 1 1 0 0,-1 0 0 0 0,1 0 0 0 0,-1-1-1 0 0,1-6 1 0 0,-2-1-2599 0 0,0 1-1 0 0,-4-16 1 0 0,0 2-4218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0,'0'0'3960'0'0,"1"3"-3304"0"0,31 66 2813 0 0,5 14-1018 0 0,26 70 744 0 0,-42-102-2340 0 0,2 0 1 0 0,3-2-1 0 0,1-1 1 0 0,35 45-1 0 0,-59-89-650 0 0,0 0 0 0 0,1 0-1 0 0,-1 0 1 0 0,1 0 0 0 0,0-1 0 0 0,6 5-1 0 0,-9-8-177 0 0,-1 0-1 0 0,0 1 0 0 0,1-1 0 0 0,-1 0 0 0 0,1 0 1 0 0,-1 0-1 0 0,1 0 0 0 0,-1 0 0 0 0,1 1 0 0 0,-1-1 0 0 0,1 0 1 0 0,-1 0-1 0 0,1 0 0 0 0,-1 0 0 0 0,1 0 0 0 0,-1-1 0 0 0,1 1 1 0 0,-1 0-1 0 0,1 0 0 0 0,-1 0 0 0 0,1 0 0 0 0,-1 0 1 0 0,1-1-1 0 0,-1 1 0 0 0,1 0 0 0 0,-1 0 0 0 0,0-1 0 0 0,1 1 1 0 0,-1 0-1 0 0,1-1 0 0 0,-1 1 0 0 0,0 0 0 0 0,1-1 0 0 0,-1 1 1 0 0,0-1-1 0 0,0 1 0 0 0,1-1 0 0 0,-1 1 0 0 0,0-1 1 0 0,8-17 171 0 0,-7 13-124 0 0,-1-1 0 0 0,1 1 0 0 0,-1 0 1 0 0,0 0-1 0 0,0-1 0 0 0,0 1 0 0 0,-1 0 0 0 0,0 0 1 0 0,0-1-1 0 0,0 1 0 0 0,-4-9 0 0 0,-11-19-1527 0 0,-4 1-5713 0 0,10 16-272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4895 0 0,'3'9'4696'0'0,"1"-13"-4353"0"0,61-66 7417 0 0,-5 6-4361 0 0,10-16-3827 0 0,-61 71-6934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3711 0 0,'1'1'284'0'0,"52"62"1910"0"0,-24-28-55 0 0,-3 2-1 0 0,-1 1 1 0 0,-1 1 0 0 0,-2 1 0 0 0,22 58 0 0 0,-21-46 61 0 0,-23-51-1167 0 0,-9-15-33 0 0,7 9-908 0 0,-10-27 149 0 0,1-1 1 0 0,-10-56-1 0 0,7 7-241 0 0,10 53-190 0 0,0-14 186 0 0,2 15-7039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55 4255 0 0,'0'-3'119'0'0,"0"1"-1"0"0,-1 0 1 0 0,1-1-1 0 0,-1 1 1 0 0,1 0 0 0 0,-1-1-1 0 0,0 1 1 0 0,0 0-1 0 0,0 0 1 0 0,0-1-1 0 0,-2-2 1 0 0,-3-6 1033 0 0,5 10-1069 0 0,1 0 0 0 0,0 0 0 0 0,-1 0 0 0 0,1 1 0 0 0,0-1 0 0 0,-1 0-1 0 0,1 0 1 0 0,-1 1 0 0 0,0-1 0 0 0,1 0 0 0 0,-1 0 0 0 0,-1 0 0 0 0,2 1-15 0 0,0 0 0 0 0,-1-1-1 0 0,1 1 1 0 0,0 0 0 0 0,0 0 0 0 0,-1 0 0 0 0,1 0 0 0 0,0 0 0 0 0,-1 0-1 0 0,1 0 1 0 0,0 0 0 0 0,-1 0 0 0 0,1 0 0 0 0,0 0 0 0 0,-1 0-1 0 0,1 0 1 0 0,0 0 0 0 0,-1 0 0 0 0,1 0 0 0 0,0 0 0 0 0,-1 1-1 0 0,1-1 1 0 0,-1 0 0 0 0,-1 2 250 0 0,0 0 0 0 0,0 0-1 0 0,0 0 1 0 0,0 0 0 0 0,0 1 0 0 0,-2 2 0 0 0,-1 3-680 0 0,4-6 406 0 0,-1 1 1 0 0,1 0-1 0 0,0-1 0 0 0,0 1 0 0 0,0 0 0 0 0,1 0 1 0 0,-1 0-1 0 0,0-1 0 0 0,1 1 0 0 0,0 0 0 0 0,0 0 0 0 0,0 5 1 0 0,6 39 201 0 0,-5-43-235 0 0,2 15 414 0 0,1-1-1 0 0,1 0 0 0 0,0 0 0 0 0,2 0 1 0 0,0 0-1 0 0,1-1 0 0 0,0 0 1 0 0,13 18-1 0 0,-12-21 306 0 0,-8-12-567 0 0,0 0-1 0 0,0 0 1 0 0,0 0-1 0 0,0 0 1 0 0,1 0-1 0 0,-1-1 0 0 0,1 1 1 0 0,-1 0-1 0 0,1-1 1 0 0,-1 1-1 0 0,1-1 1 0 0,0 0-1 0 0,0 1 0 0 0,0-1 1 0 0,4 2 1091 0 0,9-17-399 0 0,-14 11-792 0 0,0 0 0 0 0,0-1 0 0 0,0 1 0 0 0,0 0 0 0 0,0-1 0 0 0,0 1 0 0 0,-1-1 0 0 0,0 1 0 0 0,0-1 1 0 0,0 1-1 0 0,0-5 0 0 0,-10-40 268 0 0,6 31-210 0 0,-25-92 39 0 0,25 90-165 0 0,4 19 6 0 0,0 0-1 0 0,0 0 0 0 0,0 0 0 0 0,0 0 0 0 0,0 0 0 0 0,0 0 0 0 0,0 0 0 0 0,0 0 0 0 0,0 0 0 0 0,0 0 0 0 0,0 0 0 0 0,0 0 0 0 0,0 0 1 0 0,0 0-1 0 0,0 0 0 0 0,0 0 0 0 0,0-1 0 0 0,0 1 0 0 0,0 0 0 0 0,0 0 0 0 0,0 0 0 0 0,0 0 0 0 0,0 0 0 0 0,0 0 0 0 0,0 0 0 0 0,0 0 1 0 0,0 0-1 0 0,0 0 0 0 0,0 0 0 0 0,1 0 0 0 0,-1 0 0 0 0,0 0 0 0 0,0 0 0 0 0,0 0 0 0 0,0 0 0 0 0,0 0 0 0 0,0 0 0 0 0,0 0 0 0 0,0 0 1 0 0,0 0-1 0 0,0 0 0 0 0,0 0 0 0 0,0 0 0 0 0,0 0 0 0 0,0 0 0 0 0,0 0 0 0 0,0 0 0 0 0,0 0 0 0 0,0 0 0 0 0,1 0 0 0 0,-1 0 0 0 0,0 0 1 0 0,0 0-1 0 0,0 0 0 0 0,0 0 0 0 0,0 0 0 0 0,0 0 0 0 0,0 0 0 0 0,0 0 0 0 0,0 0 0 0 0,0 0 0 0 0,6 7 19 0 0,5 10 258 0 0,9 19 1 0 0,-14-23-5 0 0,1 0 0 0 0,0-1-1 0 0,15 18 1 0 0,-18-25-110 0 0,0 0 13 0 0,1 0 0 0 0,-1 1 0 0 0,1-2 0 0 0,0 1 0 0 0,0 0-1 0 0,1-1 1 0 0,-1 0 0 0 0,12 5 0 0 0,-15-8-156 0 0,0-1-1 0 0,0 0 1 0 0,0 0 0 0 0,1 0 0 0 0,-1-1 0 0 0,0 1 0 0 0,0 0 0 0 0,0-1-1 0 0,1 0 1 0 0,-1 1 0 0 0,0-1 0 0 0,0 0 0 0 0,0 0 0 0 0,0 0 0 0 0,0 0-1 0 0,-1 0 1 0 0,3-2 0 0 0,-2 2-20 0 0,-1 1 0 0 0,0-1 0 0 0,-1 1 0 0 0,1 0 0 0 0,-1-1 0 0 0,1 1 0 0 0,0 0 0 0 0,-1-1 0 0 0,1 1 0 0 0,-1-1 0 0 0,1 1 0 0 0,-1-1 0 0 0,0 1 0 0 0,1-1 0 0 0,-1 0 0 0 0,0 1 0 0 0,1-1 0 0 0,-1 1 0 0 0,0-1 0 0 0,1 0 0 0 0,-1 1 0 0 0,0-2 0 0 0,2-3-757 0 0,0 0 0 0 0,-1 0-1 0 0,0 0 1 0 0,0 0 0 0 0,0 0-1 0 0,0 0 1 0 0,-1 0 0 0 0,0 0-1 0 0,0-1 1 0 0,-1-6 0 0 0,0 2-1131 0 0,0-5-5134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0,'22'65'3164'0'0,"4"7"3404"0"0,-23-68-5376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0,'0'0'867'0'0,"2"1"-396"0"0,37 19 1769 0 0,-38-19-1971 0 0,2-1-143 0 0,0 1 0 0 0,-1-1-1 0 0,1 1 1 0 0,-1 0 0 0 0,1 0 0 0 0,-1 0-1 0 0,0 0 1 0 0,1 0 0 0 0,-1 0 0 0 0,0 0-1 0 0,0 1 1 0 0,0 0 0 0 0,0-1 0 0 0,0 1-1 0 0,0 0 1 0 0,2 2 0 0 0,5 6 844 0 0,14 22 1 0 0,-16-21-567 0 0,10 15 691 0 0,-2 1 1 0 0,-2 0-1 0 0,17 44 1 0 0,10 22 2018 0 0,-40-93-3075 0 0,0 0 1 0 0,-1 0-1 0 0,1 0 0 0 0,1 0 1 0 0,-1 0-1 0 0,0 0 1 0 0,0 0-1 0 0,0 0 1 0 0,0 1-1 0 0,0-1 1 0 0,0 0-1 0 0,0 0 1 0 0,0 0-1 0 0,0 0 1 0 0,0 0-1 0 0,0 0 1 0 0,0 0-1 0 0,0 0 1 0 0,0 0-1 0 0,0 1 1 0 0,0-1-1 0 0,0 0 1 0 0,0 0-1 0 0,0 0 1 0 0,1 0-1 0 0,-1 0 1 0 0,0 0-1 0 0,0 0 1 0 0,0 0-1 0 0,0 0 1 0 0,0 0-1 0 0,0 0 1 0 0,0 0-1 0 0,0 0 1 0 0,0 0-1 0 0,1 0 1 0 0,-1 0-1 0 0,0 0 1 0 0,0 0-1 0 0,0 0 0 0 0,0 0 1 0 0,0 0-1 0 0,0 0 1 0 0,0 0-1 0 0,0 0 1 0 0,1 0-1 0 0,-1 0 1 0 0,0 0-1 0 0,0 0 1 0 0,0 0-1 0 0,0 0 1 0 0,0 0-1 0 0,0 0 1 0 0,0 0-1 0 0,0 0 1 0 0,0 0-1 0 0,0-1 1 0 0,1 1-1 0 0,-1 0 1 0 0,0 0-1 0 0,0 0 1 0 0,0 0-1 0 0,0 0 1 0 0,0 0-1 0 0,0 0 1 0 0,0 0-1 0 0,3-12 485 0 0,-1-18-639 0 0,-13-56 238 0 0,6 53-102 0 0,-5-47-328 0 0,9 78 270 0 0,1-11-19 0 0,-1 11 55 0 0,1 2 1 0 0,0-1 1 0 0,0 1-1 0 0,0 0 1 0 0,0-1-1 0 0,0 1 1 0 0,0-1 0 0 0,0 1-1 0 0,0 0 1 0 0,0-1-1 0 0,1 1 1 0 0,-1-1-1 0 0,0 1 1 0 0,0 0-1 0 0,0-1 1 0 0,0 1 0 0 0,0 0-1 0 0,1-1 1 0 0,-1 1-1 0 0,0 0 1 0 0,0-1-1 0 0,1 1 1 0 0,0-1 141 0 0,5 4 49 0 0,-2 0-71 0 0,0 0 1 0 0,0 1-1 0 0,0-1 0 0 0,-1 1 0 0 0,0 0 0 0 0,0 0 1 0 0,0 0-1 0 0,0 1 0 0 0,3 5 0 0 0,-2-3 280 0 0,0 0 0 0 0,10 12-1 0 0,-1-4-44 0 0,-11-12-317 0 0,1 1-1 0 0,-1-1 0 0 0,1 0 1 0 0,0-1-1 0 0,-1 1 1 0 0,1 0-1 0 0,0-1 0 0 0,1 0 1 0 0,-1 0-1 0 0,0 0 1 0 0,1 0-1 0 0,-1 0 1 0 0,1 0-1 0 0,0-1 0 0 0,6 2 1 0 0,-7-2-211 0 0,1-1 0 0 0,-1 1 0 0 0,0-1 0 0 0,0 0 0 0 0,0 0 1 0 0,5-1-1 0 0,3-3-6525 0 0,-1-2-1269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5327 0 0,'0'0'1063'0'0,"1"1"-508"0"0,6 4-204 0 0,0 1 0 0 0,0 0 0 0 0,-1 0 1 0 0,0 1-1 0 0,0 0 0 0 0,6 11 0 0 0,-3-4 614 0 0,0 0-1 0 0,10 26 1 0 0,-16-33-565 0 0,3 7 723 0 0,-1 0-1 0 0,0 1 1 0 0,-1-1 0 0 0,5 31 1880 0 0,-9-47-1874 0 0,0-10-422 0 0,-3-17-615 0 0,-8-11-399 0 0,2 0 1 0 0,-6-65-1 0 0,15 69 73 0 0,1 29 191 0 0,2 2 43 0 0,-2 4 391 0 0,13 11 202 0 0,-9-5-452 0 0,-1 0 0 0 0,0 0 0 0 0,0 0 0 0 0,0 1 0 0 0,-1-1 0 0 0,0 1 1 0 0,3 8-1 0 0,13 22 263 0 0,-4-12-190 0 0,-12-18-241 0 0,0 0 0 0 0,1-1 0 0 0,-1 1 0 0 0,6 5 0 0 0,-7-10-816 0 0,15 3-7258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0,'0'6'368'0'0,"2"2"-296"0"0,0-3-72 0 0,2 5 0 0 0,1 2 576 0 0,-4 0 104 0 0,2 0 24 0 0,2 1 0 0 0,-1-1-192 0 0,0 0-40 0 0,0-2-8 0 0,2-1 0 0 0,-4 2-240 0 0,2-2-56 0 0,-1-2-8 0 0,3-1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4975 0 0,'0'0'603'0'0,"1"1"-167"0"0,6 2 152 0 0,0 1-1 0 0,-1 0 1 0 0,0 1-1 0 0,0-1 1 0 0,0 1 0 0 0,-1 0-1 0 0,1 1 1 0 0,-1-1-1 0 0,0 1 1 0 0,-1 0 0 0 0,6 10-1 0 0,0 1 506 0 0,-1 1 0 0 0,0-1 0 0 0,8 28 0 0 0,-6 0 169 0 0,-8-30-376 0 0,9 25 1040 0 0,-11-41-1866 0 0,-1 0-1 0 0,0-1 0 0 0,1 1 1 0 0,-1 0-1 0 0,0-1 1 0 0,0 1-1 0 0,0-1 1 0 0,0 1-1 0 0,0 0 0 0 0,0-1 1 0 0,-1-2-1 0 0,1 4-47 0 0,-8-52 2 0 0,5 31-38 0 0,0 1 0 0 0,0-23 0 0 0,3 32-45 0 0,0 0 1 0 0,1 0 0 0 0,0 0-1 0 0,1 1 1 0 0,3-15-1 0 0,1 13-13 0 0,-2 11 89 0 0,-3 0-12 0 0,0 1 5 0 0,0-1 0 0 0,1 0 0 0 0,-1 1 0 0 0,0-1 0 0 0,1 1 0 0 0,-1-1 0 0 0,0 1 0 0 0,1-1 0 0 0,-1 1 0 0 0,0 0 0 0 0,1 0 0 0 0,-1 0 0 0 0,0-1 0 0 0,1 2 0 0 0,-1-1 0 0 0,1 0 0 0 0,-1 0 0 0 0,0 0 0 0 0,2 1 0 0 0,4 0 0 0 0,0 0 50 0 0,0-1 0 0 0,1 0 0 0 0,-1 0 0 0 0,14-3 0 0 0,-18 2-32 0 0,0 1-1 0 0,-1-1 0 0 0,1-1 0 0 0,-1 1 0 0 0,1 0 0 0 0,-1 0 0 0 0,1-1 0 0 0,-1 0 0 0 0,0 1 1 0 0,1-1-1 0 0,-1 0 0 0 0,0 0 0 0 0,0 0 0 0 0,-1 0 0 0 0,4-5 0 0 0,1-2-18 0 0,-3 3-12 0 0,1 0 0 0 0,1 0 0 0 0,-1 1 0 0 0,1-1 0 0 0,7-6 0 0 0,-12 12-119 0 0,9 3-387 0 0,-6-1 515 0 0,1 0 0 0 0,-1 1 0 0 0,1 0 1 0 0,-1-1-1 0 0,0 1 0 0 0,0 0 0 0 0,0 1 1 0 0,-1-1-1 0 0,1 0 0 0 0,-1 1 1 0 0,0 0-1 0 0,0-1 0 0 0,3 7 0 0 0,8 13-25 0 0,60 94 288 0 0,-14-20 186 0 0,6 15 489 0 0,-4-6 284 0 0,-44-80-1001 0 0,-2 2 0 0 0,0 0-1 0 0,-2 1 1 0 0,-1 1 0 0 0,-1-1 0 0 0,-1 2-1 0 0,-2 0 1 0 0,6 48 0 0 0,-13-72-177 0 0,-1 0 0 0 0,0 0 0 0 0,0 0 0 0 0,-1 0 0 0 0,0 0 0 0 0,0 0 0 0 0,0 0 0 0 0,-1-1 0 0 0,0 1 0 0 0,-1-1 0 0 0,1 1 0 0 0,-1-1 0 0 0,-1 0 0 0 0,1 0 0 0 0,-1 0 0 0 0,0 0 0 0 0,0-1 0 0 0,0 1 0 0 0,-1-1 0 0 0,0 0 0 0 0,-8 6 0 0 0,10-10-27 0 0,0 1 1 0 0,0-1-1 0 0,0 0 1 0 0,1 0-1 0 0,-1 0 1 0 0,0-1-1 0 0,0 1 1 0 0,0-1-1 0 0,-1 1 1 0 0,1-1-1 0 0,0 0 1 0 0,0 0-1 0 0,0-1 1 0 0,-5 0-1 0 0,-1 0 11 0 0,1-1 0 0 0,-1 0-1 0 0,-13-6 1 0 0,17 6-1 0 0,-1-1-1 0 0,1 1 0 0 0,0-1 1 0 0,0-1-1 0 0,0 1 1 0 0,0-1-1 0 0,0 0 1 0 0,1 0-1 0 0,0 0 1 0 0,0-1-1 0 0,0 1 1 0 0,0-1-1 0 0,1 0 0 0 0,0 0 1 0 0,0 0-1 0 0,0-1 1 0 0,0 1-1 0 0,1-1 1 0 0,0 1-1 0 0,0-1 1 0 0,1 0-1 0 0,-1 0 1 0 0,1 0-1 0 0,0-10 0 0 0,0-4 87 0 0,0-1-1 0 0,2 0 0 0 0,1 0 0 0 0,0 0 0 0 0,6-20 1 0 0,34-97-89 0 0,-29 104-846 0 0,-2 9-6388 0 0,-3 3-1625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4 326 5927 0 0,'-4'-10'7192'0'0,"10"10"-3363"0"0,-2 1-4530 0 0,-1 1 978 0 0,0 0-1 0 0,0 0 1 0 0,0 1 0 0 0,-1-1-1 0 0,1 0 1 0 0,-1 1 0 0 0,1 0-1 0 0,3 5 1 0 0,16 29 542 0 0,-7-12 6 0 0,1 4 15 0 0,-1 0 1 0 0,-1 1 0 0 0,-2 0 0 0 0,10 36 0 0 0,-13-38-355 0 0,3 2 13 0 0,-6-19 758 0 0,-6-11-1213 0 0,0 0 0 0 0,0 0 1 0 0,0 0-1 0 0,0 0 0 0 0,0 0 1 0 0,0 0-1 0 0,0 0 0 0 0,1 0 1 0 0,-1 0-1 0 0,0 0 0 0 0,0 0 0 0 0,0 0 1 0 0,0 0-1 0 0,0 0 133 0 0,0 0-133 0 0,-22-111 71 0 0,12 71-91 0 0,-5-56 0 0 0,12 66-56 0 0,0 6-47 0 0,1 0 1 0 0,2 0 0 0 0,0 0-1 0 0,4-25 1 0 0,4 28 78 0 0,-5 15 16 0 0,-2 4 63 0 0,-1 2-61 0 0,1 0 0 0 0,0-1 0 0 0,0 1 0 0 0,0 0 0 0 0,0 0 0 0 0,-1 0 0 0 0,1 0 0 0 0,0 0 0 0 0,0 0 0 0 0,0 0 0 0 0,-1 1 0 0 0,1-1 0 0 0,1 0 0 0 0,4 6 109 0 0,-1 0 0 0 0,1 1 1 0 0,-1-1-1 0 0,0 1 0 0 0,-1 0 0 0 0,0 1 1 0 0,6 14-1 0 0,2 0 300 0 0,-5-6-129 0 0,0 0-1 0 0,5 22 1 0 0,-8-25-24 0 0,1 0 1 0 0,-1 0-1 0 0,2-1 1 0 0,9 18-1 0 0,-15-30-241 0 0,1 1-1 0 0,-1-1 0 0 0,0 1 0 0 0,1-1 0 0 0,-1 1 1 0 0,0-1-1 0 0,1 1 0 0 0,-1-1 0 0 0,1 1 0 0 0,-1-1 1 0 0,1 1-1 0 0,-1-1 0 0 0,1 0 0 0 0,-1 1 1 0 0,1-1-1 0 0,-1 0 0 0 0,1 1 0 0 0,-1-1 0 0 0,1 0 1 0 0,1 1-1 0 0,-2-2-16 0 0,0 1-1 0 0,1 0 1 0 0,-1 0 0 0 0,0 0-1 0 0,1-1 1 0 0,-1 1 0 0 0,0 0 0 0 0,0-1-1 0 0,1 1 1 0 0,-1 0 0 0 0,0 0 0 0 0,0-1-1 0 0,0 1 1 0 0,1 0 0 0 0,-1-1-1 0 0,0 1 1 0 0,0 0 0 0 0,0-1 0 0 0,0 1-1 0 0,0-1 1 0 0,1 1 0 0 0,-1 0 0 0 0,0-1-1 0 0,1-25 66 0 0,-18-67-89 0 0,15 83-1 0 0,-8-26-151 0 0,7 28 92 0 0,0 0 0 0 0,1-1 0 0 0,0 1 1 0 0,1-1-1 0 0,0 1 0 0 0,0-1 0 0 0,1-9 0 0 0,0 9-17 0 0,0 0-1 0 0,0 0 1 0 0,-2-9-1 0 0,0-19 92 0 0,-1 4-6 0 0,3 32-2 0 0,0 0 0 0 0,0 1 0 0 0,0-1 0 0 0,0 0 0 0 0,0 1 0 0 0,1-1 0 0 0,-1 0 0 0 0,0 1 0 0 0,0-1 0 0 0,0 0 0 0 0,1 1 0 0 0,-1-1-1 0 0,0 0 1 0 0,1 1 0 0 0,-1-2 0 0 0,1 2-2 0 0,-1 0 0 0 0,0 0-1 0 0,0 0 1 0 0,0 0-1 0 0,1 0 1 0 0,-1-1 0 0 0,0 1-1 0 0,0 0 1 0 0,1 0-1 0 0,-1 0 1 0 0,0 0 0 0 0,0 0-1 0 0,1 0 1 0 0,-1 0-1 0 0,0 0 1 0 0,0 0 0 0 0,1 0-1 0 0,-1 0 1 0 0,0 0-1 0 0,1 0 1 0 0,-1 0 0 0 0,0 0-1 0 0,0 0 1 0 0,1 0-1 0 0,-1 1 1 0 0,12 7-92 0 0,-12-8 122 0 0,5 6-7 0 0,0 0 1 0 0,0 1 0 0 0,-1-1-1 0 0,0 1 1 0 0,0 0 0 0 0,-1 0-1 0 0,3 7 1 0 0,9 17 24 0 0,-2-7 9 0 0,44 72 486 0 0,-50-87-393 0 0,-4-4-118 0 0,1 1 0 0 0,0-1 0 0 0,0 0 0 0 0,0-1 0 0 0,0 1-1 0 0,10 6 1 0 0,0-4-16 0 0,-8-8-14 0 0,-4 0 3 0 0,1 1-1 0 0,0 0-1 0 0,0 0 1 0 0,0 0-1 0 0,0-1 1 0 0,-1 1-1 0 0,1-1 1 0 0,0 0 0 0 0,0 1-1 0 0,-1-1 1 0 0,1-1-1 0 0,0 1 1 0 0,4-3-1 0 0,-2 1-26 0 0,-2 1-64 0 0,-1 0 0 0 0,1 0 1 0 0,-1-1-1 0 0,0 1 0 0 0,0-1 1 0 0,0 0-1 0 0,0 1 0 0 0,0-1 1 0 0,0 0-1 0 0,-1 0 0 0 0,1 0 1 0 0,1-5-1 0 0,-1 1-91 0 0,0 0 0 0 0,-1-1-1 0 0,1 1 1 0 0,-2-1 0 0 0,1 1 0 0 0,-1-1-1 0 0,0 1 1 0 0,0-1 0 0 0,-1 1 0 0 0,0-1-1 0 0,0 1 1 0 0,-1 0 0 0 0,0-1 0 0 0,-1 1-1 0 0,-5-12 1 0 0,-4 0 423 0 0,10 18-63 0 0,4 7-74 0 0,1 0 38 0 0,0 0 0 0 0,1 1 0 0 0,-1-1 0 0 0,2-1 0 0 0,-1 1 1 0 0,1-1-1 0 0,-1 0 0 0 0,1 0 0 0 0,11 8 0 0 0,-15-12-111 0 0,-1 0 0 0 0,1-1 1 0 0,0 1-1 0 0,0 0 0 0 0,0-1 0 0 0,0 1 1 0 0,0-1-1 0 0,0 0 0 0 0,0 1 0 0 0,0-1 0 0 0,0 0 1 0 0,0 1-1 0 0,0-1 0 0 0,0 0 0 0 0,0 0 1 0 0,0 0-1 0 0,1 0 0 0 0,-1 0 0 0 0,0 0 0 0 0,0 0 1 0 0,0 0-1 0 0,0-1 0 0 0,1 1 0 0 0,0-2-6 0 0,-1 1 0 0 0,1 0-1 0 0,-1 0 1 0 0,0-1 0 0 0,1 1-1 0 0,-1-1 1 0 0,0 1 0 0 0,0-1-1 0 0,0 1 1 0 0,0-1 0 0 0,1-3-1 0 0,0 1-5 0 0,0 0 0 0 0,-1 0 0 0 0,0-1 1 0 0,0 1-1 0 0,0 0 0 0 0,0 0 0 0 0,-1-1 0 0 0,0 1 0 0 0,0-5 0 0 0,-5-40-24 0 0,3 40 2 0 0,1-1-73 0 0,-2 0 1 0 0,1 0-1 0 0,-1 1 0 0 0,-6-14 1 0 0,8 21 53 0 0,0-1 0 0 0,0 1 0 0 0,-1-1 0 0 0,1 1 0 0 0,-1-1 0 0 0,1 1 0 0 0,-1 0 0 0 0,0-1 0 0 0,0 1 0 0 0,0 0 0 0 0,0 0 0 0 0,0 1 0 0 0,-1-1 0 0 0,1 0 0 0 0,0 1 0 0 0,-1-1 1 0 0,1 1-1 0 0,-1 0 0 0 0,-4-2 0 0 0,6 3 2 0 0,0 1 1 0 0,1-1 0 0 0,-1 0-1 0 0,0 0 1 0 0,0 0-1 0 0,0 1 1 0 0,0-1-1 0 0,0 0 1 0 0,1 1 0 0 0,-1-1-1 0 0,0 0 1 0 0,0 1-1 0 0,1-1 1 0 0,-1 1 0 0 0,0 0-1 0 0,1-1 1 0 0,-2 2-1 0 0,-8 11-714 0 0,4 4-4818 0 0,5-12 2488 0 0,-2 9-5975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12 6991 0 0,'-5'-4'731'0'0,"-3"0"-710"0"0,0 1 142 0 0,7 3 684 0 0,-21 2 6478 0 0,20 1-7047 0 0,0 0-1 0 0,-1 0 1 0 0,2-1-1 0 0,-1 1 1 0 0,0 1 0 0 0,0-1-1 0 0,1 0 1 0 0,0 0-1 0 0,0 1 1 0 0,-2 5 0 0 0,-3 40 1010 0 0,4-28-885 0 0,-56 346 2453 0 0,32-209-2344 0 0,-23 145 1245 0 0,31-163-962 0 0,15-74 376 0 0,4-77-2261 0 0,3 1-377 0 0,1 0-1362 0 0,0 3-2808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39 391 4087 0 0,'0'0'538'0'0,"-12"4"1756"0"0,10-3-2074 0 0,0 0-1 0 0,0 0 1 0 0,1 0 0 0 0,-1 1-1 0 0,1-1 1 0 0,-1 0-1 0 0,1 1 1 0 0,-1-1-1 0 0,1 1 1 0 0,0 0-1 0 0,0-1 1 0 0,-1 1-1 0 0,1 0 1 0 0,0 0-1 0 0,1 0 1 0 0,-1 0-1 0 0,0 0 1 0 0,1 0 0 0 0,-1 0-1 0 0,1 0 1 0 0,-1 0-1 0 0,1 0 1 0 0,0 0-1 0 0,0 0 1 0 0,0 0-1 0 0,0 4 1 0 0,1 6 696 0 0,1 1 0 0 0,0-1 0 0 0,4 15 0 0 0,-4-19-468 0 0,2 10 447 0 0,6 23 1133 0 0,-9-37-1735 0 0,0-1 0 0 0,1 0 0 0 0,-1 0 0 0 0,1 1 0 0 0,-1-1 0 0 0,1 0 0 0 0,0-1-1 0 0,0 1 1 0 0,4 3 0 0 0,-6-5-187 0 0,1 0 0 0 0,-1-1 0 0 0,1 1 0 0 0,0-1 0 0 0,-1 1 0 0 0,1-1 0 0 0,0 1 1 0 0,0-1-1 0 0,-1 1 0 0 0,1-1 0 0 0,0 0 0 0 0,0 1 0 0 0,0-1 0 0 0,0 0 0 0 0,0 0 0 0 0,-1 1 0 0 0,1-1 0 0 0,0 0 0 0 0,0 0 0 0 0,0 0 0 0 0,0 0 0 0 0,0 0 0 0 0,1-1 0 0 0,-1 1-37 0 0,0-1 0 0 0,0 1 1 0 0,0-1-1 0 0,0 0 0 0 0,0 0 0 0 0,0 1 0 0 0,0-1 0 0 0,0 0 0 0 0,-1 0 0 0 0,1 0 0 0 0,0 0 0 0 0,-1 0 0 0 0,1 0 0 0 0,0 0 1 0 0,0-2-1 0 0,1-3 58 0 0,0 0 1 0 0,0 0-1 0 0,0 0 1 0 0,-1-1 0 0 0,1-7-1 0 0,-1-17 184 0 0,0 1 0 0 0,-5-36 0 0 0,-12-62-236 0 0,4 49-504 0 0,-5-31 274 0 0,13 91 306 0 0,-1 1 1 0 0,0-1-1 0 0,-15-30 0 0 0,14 42 461 0 0,5 12 70 0 0,4 16 48 0 0,11 23 262 0 0,23 61 224 0 0,9-15-1049 0 0,-39-79-149 0 0,0 0 1 0 0,0-1 0 0 0,1 0 0 0 0,1-1-1 0 0,18 17 1 0 0,-25-23-19 0 0,-2-3 0 0 0,1 1 0 0 0,0 0 0 0 0,0-1 0 0 0,-1 1 0 0 0,1 0 0 0 0,0-1 0 0 0,0 1 0 0 0,0-1 0 0 0,0 1 0 0 0,0-1 0 0 0,0 0 0 0 0,0 1 0 0 0,0-1 0 0 0,0 0 0 0 0,0 0 0 0 0,0 1 0 0 0,1-1 0 0 0,3 1 0 0 0,0-1 0 0 0,1 0 0 0 0,-1 1 0 0 0,0-2 0 0 0,8 0 0 0 0,-11 0 0 0 0,-1 1 0 0 0,1-1 0 0 0,0 0 0 0 0,0 0 0 0 0,-1-1 0 0 0,1 1 0 0 0,0 0 0 0 0,-1-1 0 0 0,1 1 0 0 0,-1 0 0 0 0,0-1 0 0 0,0 0 0 0 0,1 1 0 0 0,-1-1 0 0 0,0 0 0 0 0,0 0 0 0 0,0 1 0 0 0,-1-1 0 0 0,1 0 0 0 0,0 0 0 0 0,-1 0 0 0 0,1 0 0 0 0,-1-2 0 0 0,1-3 0 0 0,0 0 0 0 0,-1 0 0 0 0,0 0 0 0 0,0 1 0 0 0,-2-13 0 0 0,-11-25 0 0 0,15 36 0 0 0,0 3 0 0 0,-4 3 0 0 0,-8 6 0 0 0,9-3 0 0 0,1-1 0 0 0,-1 0 0 0 0,0 1 0 0 0,1-1 0 0 0,-1 0 0 0 0,1 1 0 0 0,-1-1 0 0 0,1 1 0 0 0,-1-1 0 0 0,1 1 0 0 0,-1 0 0 0 0,1-1 0 0 0,-1 1 0 0 0,1-1 0 0 0,0 1 0 0 0,-1 0 0 0 0,1-1 0 0 0,0 1 0 0 0,-1 0 0 0 0,1-1 0 0 0,0 1 0 0 0,0 1 0 0 0,-1 0 0 0 0,0 2 0 0 0,0 0 0 0 0,1 0 0 0 0,-1 0 0 0 0,0 0 0 0 0,1 0 0 0 0,0 1 0 0 0,0-1 0 0 0,1 0 0 0 0,-1 0 0 0 0,1 0 0 0 0,-1 0 0 0 0,1 0 0 0 0,1 0 0 0 0,-1 0 0 0 0,0 0 0 0 0,1 0 0 0 0,0-1 0 0 0,0 1 0 0 0,0 0 0 0 0,0-1 0 0 0,4 4 0 0 0,2 4 0 0 0,2 0 0 0 0,-1 0 0 0 0,1-1 0 0 0,21 15 0 0 0,-27-22 0 0 0,0 0 0 0 0,0 0 0 0 0,0-1 0 0 0,0 0 0 0 0,0 0 0 0 0,1 0 0 0 0,-1 0 0 0 0,1-1 0 0 0,-1 1 0 0 0,1-1 0 0 0,0-1 0 0 0,-1 1 0 0 0,1-1 0 0 0,6 1 0 0 0,3-5 0 0 0,-10 1 0 0 0,-3 1 0 0 0,3-1-213 0 0,0-1 0 0 0,0 1 0 0 0,-1-1 0 0 0,1 0 0 0 0,-1 0-1 0 0,0 0 1 0 0,0 0 0 0 0,-1 0 0 0 0,1-1 0 0 0,-1 1 0 0 0,0-1 0 0 0,3-8 0 0 0,-1-5-2151 0 0,0 1 0 0 0,2-24 0 0 0,-5 36 1786 0 0,0-11-9030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14335 0 0,'0'0'1536'0'0,"1"5"-1536"0"0,4 3 0 0 0,1 2 1344 0 0,-2-1 216 0 0,-1 1 40 0 0,2 1 16 0 0,2 2-1152 0 0,-3 4-232 0 0,1-6-40 0 0,2 2-16 0 0,-1 2-1040 0 0,0-1-216 0 0,1-2-40 0 0,3-3-4360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17135 0 0,'12'23'1563'0'0,"9"12"543"0"0,-2-14 2402 0 0,-16-18-3929 0 0,0 0 0 0 0,0-1-1 0 0,0 0 1 0 0,1 1 0 0 0,-1-1-1 0 0,6 2 1 0 0,-7-3-519 0 0,0-1 0 0 0,0 0-1 0 0,0 1 1 0 0,0-1 0 0 0,-1 0 0 0 0,1 0 0 0 0,0 0 0 0 0,0 0 0 0 0,0 0-1 0 0,0 0 1 0 0,0-1 0 0 0,-1 1 0 0 0,1-1 0 0 0,0 1 0 0 0,0-1 0 0 0,2-1-1 0 0,-1 1-38 0 0,0-1-1 0 0,1 1 1 0 0,-1 0-1 0 0,1 0 1 0 0,-1 0-1 0 0,1 1 1 0 0,-1-1-1 0 0,1 1 1 0 0,-1-1-1 0 0,1 1 1 0 0,-1 1-1 0 0,1-1 0 0 0,0 0 1 0 0,-1 1-1 0 0,1 0 1 0 0,-1-1-1 0 0,6 3 1 0 0,-7-1 54 0 0,1-1 1 0 0,0 1 0 0 0,-1 0 0 0 0,1 0-1 0 0,-1 0 1 0 0,1 0 0 0 0,-1 0 0 0 0,0 0-1 0 0,0 1 1 0 0,0-1 0 0 0,0 1-1 0 0,0-1 1 0 0,-1 1 0 0 0,1 0 0 0 0,-1 0-1 0 0,0-1 1 0 0,0 1 0 0 0,0 0 0 0 0,0 0-1 0 0,1 4 1 0 0,-1 4-51 0 0,1 1 0 0 0,-2-1 1 0 0,1 0-1 0 0,-2 0 0 0 0,1 1 0 0 0,-2-1 0 0 0,1 0 0 0 0,-1 0 1 0 0,-1 0-1 0 0,0 0 0 0 0,-1-1 0 0 0,0 1 0 0 0,0-1 0 0 0,-1 0 1 0 0,-1 0-1 0 0,-7 11 0 0 0,5-11-1136 0 0,-1-2-1 0 0,1 1 1 0 0,-2-1 0 0 0,-14 10 0 0 0,5-3-2836 0 0,6-5-6046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202 702 4663 0 0,'-7'-10'106'0'0,"4"6"444"0"0,0 0 1 0 0,0-1 0 0 0,0 1-1 0 0,-1 0 1 0 0,1 1 0 0 0,-1-1-1 0 0,0 1 1 0 0,0 0 0 0 0,0 0-1 0 0,-6-4 1 0 0,10 7-407 0 0,-1 0 0 0 0,0-1 0 0 0,1 1-1 0 0,-1 0 1 0 0,0 0 0 0 0,0-1 0 0 0,1 1 0 0 0,-1 0 0 0 0,0 0 0 0 0,0 0 0 0 0,1 0-1 0 0,-1 0 1 0 0,0 0 0 0 0,0 0 0 0 0,1 0 0 0 0,-1 1 0 0 0,0-1 0 0 0,0 0 0 0 0,1 0-1 0 0,-1 0 1 0 0,0 1 0 0 0,1-1 0 0 0,-1 1 0 0 0,0-1 0 0 0,0 1 0 0 0,0 0 20 0 0,0 1 0 0 0,0-1 1 0 0,0 0-1 0 0,0 0 0 0 0,1 1 1 0 0,-1-1-1 0 0,0 0 0 0 0,1 1 1 0 0,-1-1-1 0 0,1 1 0 0 0,0-1 1 0 0,-1 3-1 0 0,1 2 260 0 0,-1 1 0 0 0,1-1 0 0 0,0 1 0 0 0,3 12 0 0 0,2 7 482 0 0,1 0 0 0 0,1 0 0 0 0,1-1 0 0 0,21 44-1 0 0,-29-68-828 0 0,1 0 0 0 0,-1-1-1 0 0,1 1 1 0 0,-1 0 0 0 0,1 0-1 0 0,0 0 1 0 0,-1 0 0 0 0,1-1-1 0 0,0 1 1 0 0,0 0 0 0 0,-1-1-1 0 0,1 1 1 0 0,2 1 0 0 0,-2-2 397 0 0,9-17 846 0 0,-9 11-1206 0 0,1 0-1 0 0,-1 0 1 0 0,0 0-1 0 0,0 0 0 0 0,0 0 1 0 0,-1 0-1 0 0,0-1 0 0 0,-2-10 1 0 0,-1-5 67 0 0,-8-24 1 0 0,4 13-62 0 0,-32-126-64 0 0,30 128-49 0 0,-1 1-1 0 0,-2 1 1 0 0,-18-32 0 0 0,28 58-7 0 0,-6-13 4 0 0,-1 0 0 0 0,-1 1 0 0 0,0 0 0 0 0,-16-16 0 0 0,25 30 25 0 0,1 0 5 0 0,-1 1 0 0 0,0-1 1 0 0,1 0-1 0 0,-1 0 0 0 0,0 1 1 0 0,0-1-1 0 0,0 1 1 0 0,1-1-1 0 0,-1 1 0 0 0,0-1 1 0 0,0 1-1 0 0,0-1 0 0 0,0 1 1 0 0,0 0-1 0 0,0 0 1 0 0,0-1-1 0 0,0 1 0 0 0,0 0 1 0 0,-1 0-1 0 0,4 11 335 0 0,3 5-147 0 0,-1-1-1 0 0,2-1 0 0 0,0 1 0 0 0,1-1 0 0 0,0 0 1 0 0,16 23-1 0 0,2 5 85 0 0,-15-27-114 0 0,0 0-1 0 0,2 0 1 0 0,-1-1-1 0 0,2-1 1 0 0,-1 0 0 0 0,2 0-1 0 0,0-2 1 0 0,0 1-1 0 0,32 17 1 0 0,-40-26-185 0 0,-1 0 0 0 0,1-1 0 0 0,-1 0 0 0 0,1 0 0 0 0,0 0 0 0 0,0-1 0 0 0,0 0 0 0 0,0 0 0 0 0,0 0 0 0 0,6-1 0 0 0,-9 0-7 0 0,0 0 1 0 0,1 0-1 0 0,-1-1 0 0 0,0 1 1 0 0,0-1-1 0 0,0 0 0 0 0,0 0 1 0 0,0 0-1 0 0,0 0 0 0 0,0-1 1 0 0,0 1-1 0 0,-1-1 0 0 0,1 0 1 0 0,0 1-1 0 0,-1-1 0 0 0,1 0 1 0 0,-1-1-1 0 0,0 1 0 0 0,0 0 1 0 0,3-4-1 0 0,-1-2 0 0 0,0 1 0 0 0,0-1 0 0 0,-1 0 0 0 0,0 0 0 0 0,-1 0 0 0 0,0-1 0 0 0,0 1 0 0 0,0 0 0 0 0,-1-1 0 0 0,0-11 0 0 0,-1-6 0 0 0,-1 0 0 0 0,-6-28 0 0 0,7 52 0 0 0,-2-13 0 0 0,-7-25 0 0 0,8 35 0 0 0,0 1 0 0 0,-1 0 0 0 0,0 0 0 0 0,0 0 0 0 0,0 0 0 0 0,0 0 0 0 0,-1 1 0 0 0,1-1 0 0 0,-1 1 0 0 0,-5-6 0 0 0,8 8 0 0 0,-1 1 0 0 0,1-1 0 0 0,-1 1 0 0 0,1-1 0 0 0,-1 1 0 0 0,0-1 0 0 0,1 1 0 0 0,-1-1 0 0 0,1 1 0 0 0,-1 0 0 0 0,0-1 0 0 0,1 1 0 0 0,-1 0 0 0 0,0 0 0 0 0,1-1 0 0 0,-1 1 0 0 0,0 0 0 0 0,1 0 0 0 0,-1 0 0 0 0,0 0 0 0 0,0 0 0 0 0,1 0 0 0 0,-1 0 0 0 0,0 0 0 0 0,1 0 0 0 0,-1 0 0 0 0,0 1 0 0 0,0-1 0 0 0,1 0 0 0 0,-1 0 0 0 0,0 1 0 0 0,1-1 0 0 0,-1 0 0 0 0,1 1 0 0 0,-1-1 0 0 0,0 0 0 0 0,1 1 0 0 0,-1-1 0 0 0,1 1 0 0 0,-1-1 0 0 0,0 2 0 0 0,0-1 0 0 0,-1 1 0 0 0,1 0 0 0 0,-1 0 0 0 0,1 0 0 0 0,0-1 0 0 0,0 1 0 0 0,0 0 0 0 0,0 0 0 0 0,0 1 0 0 0,0-1 0 0 0,1 0 0 0 0,-1 0 0 0 0,1 0 0 0 0,-1 0 0 0 0,1 1 0 0 0,0-1 0 0 0,0 0 0 0 0,0 4 0 0 0,1 2 0 0 0,-1 1 0 0 0,1-1 0 0 0,4 13 0 0 0,0 0 0 0 0,2-1 0 0 0,0 1 0 0 0,1-2 0 0 0,1 1 0 0 0,0-1 0 0 0,22 30 0 0 0,-30-47 0 0 0,1 1 0 0 0,0-1 0 0 0,0 0 0 0 0,0 0 0 0 0,0-1 0 0 0,0 1 0 0 0,1 0 0 0 0,-1-1 0 0 0,0 1 0 0 0,1-1 0 0 0,-1 0 0 0 0,1 0 0 0 0,4 2 0 0 0,-6-3 0 0 0,0 0 0 0 0,0 0 0 0 0,0 0 0 0 0,1 0 0 0 0,-1 0 0 0 0,0 0 0 0 0,0 0 0 0 0,0-1 0 0 0,0 1 0 0 0,0 0 0 0 0,1-1 0 0 0,-1 1 0 0 0,0 0 0 0 0,0-1 0 0 0,0 0 0 0 0,0 1 0 0 0,0-1 0 0 0,0 1 0 0 0,0-1 0 0 0,-1 0 0 0 0,1 0 0 0 0,0 0 0 0 0,0 1 0 0 0,0-1 0 0 0,-1 0 0 0 0,1 0 0 0 0,0 0 0 0 0,-1 0 0 0 0,1 0 0 0 0,-1 0 0 0 0,1-1 0 0 0,-1 1 0 0 0,0 0 0 0 0,1-1 0 0 0,0-1 0 0 0,-1 0 0 0 0,1 1 0 0 0,-1-1 0 0 0,0 0 0 0 0,1 1 0 0 0,-1-1 0 0 0,0 0 0 0 0,0 1 0 0 0,-1-1 0 0 0,1 0 0 0 0,-2-3 0 0 0,-11-30 0 0 0,10 28 0 0 0,0 1 0 0 0,1-1 0 0 0,-4-13 0 0 0,3 5 0 0 0,-1 0 0 0 0,-11-29 0 0 0,-2-6 0 0 0,12 31 0 0 0,5 20 0 0 0,0 0 0 0 0,1 0 0 0 0,-1 0 0 0 0,1 0 0 0 0,-1 0 0 0 0,1 0 0 0 0,-1 0 0 0 0,0 0 0 0 0,1 0 0 0 0,-1 0 0 0 0,1 0 0 0 0,-1 1 0 0 0,0-1 0 0 0,1 0 0 0 0,-1 0 0 0 0,1 0 0 0 0,-1 1 0 0 0,0-1 0 0 0,1 0 0 0 0,-1 1 0 0 0,0-1 0 0 0,0 0 0 0 0,1 0 0 0 0,-1 1 0 0 0,0-1 0 0 0,0 1 0 0 0,1-1 0 0 0,-1 0 0 0 0,0 1 0 0 0,0 0 0 0 0,1-1 0 0 0,1 3 0 0 0,0-2 0 0 0,-1 1 0 0 0,1-1 0 0 0,-1 1 0 0 0,1 0 0 0 0,-1 0 0 0 0,0 0 0 0 0,1-1 0 0 0,-1 1 0 0 0,0 0 0 0 0,1 3 0 0 0,0-1 0 0 0,1-1 0 0 0,-1 1 0 0 0,1-1 0 0 0,0 0 0 0 0,1 0 0 0 0,-1 0 0 0 0,0 0 0 0 0,1-1 0 0 0,0 1 0 0 0,-1-1 0 0 0,1 0 0 0 0,5 2 0 0 0,-8-4-7 0 0,-1 0 0 0 0,1 1 0 0 0,-1-1 0 0 0,1 0-1 0 0,0 0 1 0 0,-1 0 0 0 0,1 0 0 0 0,-1 0 0 0 0,1 0 0 0 0,-1 0 0 0 0,1 0 0 0 0,-1 0 0 0 0,1 0 0 0 0,0 0-1 0 0,-1 0 1 0 0,1-1 0 0 0,-1 1 0 0 0,1 0 0 0 0,-1 0 0 0 0,1-1 0 0 0,-1 1 0 0 0,1 0 0 0 0,-1-1-1 0 0,1 1 1 0 0,-1 0 0 0 0,0-1 0 0 0,1 1 0 0 0,-1 0 0 0 0,0-1 0 0 0,1 1 0 0 0,-1-1 0 0 0,0 1-1 0 0,1-1 1 0 0,4-14-784 0 0,-4 9-74 0 0,0 1-1 0 0,0-1 1 0 0,-1 0 0 0 0,0 0 0 0 0,0 1 0 0 0,-1-1-1 0 0,0 0 1 0 0,-2-9 0 0 0,-6-12-3326 0 0,-1 0 0 0 0,-2 0 0 0 0,-26-43 0 0 0,7 12 1841 0 0,4 0 3663 0 0,21 38 15125 0 0,9 25-15559 0 0,25 36 2932 0 0,59 66-1 0 0,-38-50-2127 0 0,70 81-1683 0 0,-103-120 0 0 0,1 0 0 0 0,36 28 0 0 0,-29-26-149 0 0,-22-19-626 0 0,-4 5-4322 0 0,2-6 4870 0 0,-1 1 0 0 0,1-1-1 0 0,0 1 1 0 0,0-1 0 0 0,-1 0-1 0 0,1 1 1 0 0,-1-1 0 0 0,1 0-1 0 0,0 0 1 0 0,-1 1 0 0 0,-134 33-4299 0 0,105-28 5492 0 0,0-2 0 0 0,-47 2 0 0 0,75-6-88 0 0,-6-4 1472 0 0,7 2-2192 0 0,0 0 0 0 0,0 1 0 0 0,1-1 1 0 0,-1 0-1 0 0,0 0 0 0 0,1 0 0 0 0,-1 0 0 0 0,1 0 0 0 0,0 0 1 0 0,0 0-1 0 0,0 0 0 0 0,0 0 0 0 0,0 0 0 0 0,0 0 1 0 0,0 0-1 0 0,1 0 0 0 0,-1 0 0 0 0,0 0 0 0 0,1 0 0 0 0,0 0 1 0 0,0 1-1 0 0,1-4 0 0 0,3-6 592 0 0,1 0 0 0 0,10-15 0 0 0,-9 16-286 0 0,47-78 105 0 0,-44 73-569 0 0,1 4 0 0 0,-1 3-305 0 0,24-13 0 0 0,-8 5-232 0 0,-19 13-125 0 0,0-1 0 0 0,0 1-1 0 0,0 0 1 0 0,0 1 0 0 0,13-4-1 0 0,20-6-9976 0 0,-25 5 3263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86 2071 0 0,'-8'-12'315'0'0,"2"-6"1560"0"0,6 16-1502 0 0,-1 0 0 0 0,1-1-1 0 0,-1 1 1 0 0,0 0 0 0 0,0 0-1 0 0,0 0 1 0 0,0-1 0 0 0,0 1-1 0 0,0 0 1 0 0,-4-3 0 0 0,3 2 212 0 0,0 1 1 0 0,0 0-1 0 0,0 0 1 0 0,0 0-1 0 0,-1 0 1 0 0,1 0-1 0 0,-1 0 1 0 0,1 0-1 0 0,-1 1 1 0 0,0-1-1 0 0,0 1 1 0 0,0 0 0 0 0,0 0-1 0 0,0 0 1 0 0,0 0-1 0 0,0 1 1 0 0,0-1-1 0 0,0 1 1 0 0,-4 0-1 0 0,6 0-449 0 0,1 0 1 0 0,-1 1-1 0 0,0-1 0 0 0,0 0 0 0 0,0 1 1 0 0,1-1-1 0 0,-1 1 0 0 0,0 0 0 0 0,1-1 1 0 0,-1 1-1 0 0,0 0 0 0 0,1-1 0 0 0,-1 1 1 0 0,1 0-1 0 0,-1-1 0 0 0,1 1 0 0 0,-1 0 1 0 0,1 1-1 0 0,-8 14 923 0 0,7-10-803 0 0,0-1 0 0 0,0 0-1 0 0,1 1 1 0 0,-1-1 0 0 0,1 1-1 0 0,0-1 1 0 0,1 1 0 0 0,-1-1 0 0 0,1 1-1 0 0,0-1 1 0 0,1 0 0 0 0,-1 0-1 0 0,1 1 1 0 0,5 8 0 0 0,-2-4 87 0 0,1 1 1 0 0,0-1-1 0 0,0-1 0 0 0,2 1 1 0 0,14 15-1 0 0,4-3 880 0 0,-26-22-1191 0 0,1 0 1 0 0,-1 1 0 0 0,1-1-1 0 0,-1 0 1 0 0,1 0-1 0 0,0 1 1 0 0,-1-1 0 0 0,1 0-1 0 0,-1 0 1 0 0,1 0-1 0 0,0 0 1 0 0,-1 0 0 0 0,1 0-1 0 0,0 0 1 0 0,-1 0-1 0 0,1 0 1 0 0,0 0 0 0 0,-1 0-1 0 0,1 0 1 0 0,-1 0-1 0 0,1-1 1 0 0,0 1 0 0 0,-1 0-1 0 0,1 0 1 0 0,-1-1-1 0 0,1 1 1 0 0,0-1 0 0 0,0 1-12 0 0,0-1 1 0 0,0 0 0 0 0,0 1 0 0 0,-1-1-1 0 0,1 0 1 0 0,0 0 0 0 0,0 0 0 0 0,-1 1-1 0 0,1-1 1 0 0,0 0 0 0 0,-1 0 0 0 0,1 0-1 0 0,0-1 1 0 0,0-5-16 0 0,0 0 1 0 0,-1 0-1 0 0,1 0 0 0 0,-1 0 0 0 0,0 0 0 0 0,-1 0 1 0 0,-2-11-1 0 0,1 10-4 0 0,1 1 1 0 0,0-1-1 0 0,1 0 0 0 0,0 0 1 0 0,1-12-1 0 0,4 6-2 0 0,0 12 0 0 0,-4 2 0 0 0,1-1 11 0 0,-1 1 1 0 0,1-1-1 0 0,-1 1 1 0 0,1-1-1 0 0,0 1 0 0 0,-1 0 1 0 0,1-1-1 0 0,0 1 1 0 0,-1 0-1 0 0,1 0 0 0 0,0 1 1 0 0,0-1-1 0 0,-1 0 1 0 0,1 0-1 0 0,0 1 0 0 0,-1-1 1 0 0,1 1-1 0 0,-1 0 0 0 0,1-1 1 0 0,-1 1-1 0 0,1 0 1 0 0,1 1-1 0 0,6 4 108 0 0,0 0 0 0 0,11 10 0 0 0,-12-9-90 0 0,-1-1-29 0 0,-5-4 0 0 0,1 0 0 0 0,-1 0 0 0 0,0 0 0 0 0,1 0 0 0 0,-1-1 0 0 0,1 1 0 0 0,-1 0 0 0 0,1-1 0 0 0,0 0 0 0 0,0 0 0 0 0,0 0 0 0 0,-1 0 0 0 0,1 0 0 0 0,0 0 0 0 0,0-1 0 0 0,0 0 0 0 0,0 1 0 0 0,0-1 0 0 0,1 0 0 0 0,-1 0 0 0 0,3-1 0 0 0,-5 1-117 0 0,0-1-1 0 0,0 1 1 0 0,0-1 0 0 0,-1 1 0 0 0,1 0-1 0 0,0-1 1 0 0,0 1 0 0 0,0-1 0 0 0,0 0-1 0 0,-1 1 1 0 0,1-1 0 0 0,0 0-1 0 0,0 1 1 0 0,-1-1 0 0 0,1 0 0 0 0,-1 0-1 0 0,2-1 1 0 0,-1 1-512 0 0,-1-1 0 0 0,1 1 1 0 0,0-1-1 0 0,-1 1 0 0 0,1-1 0 0 0,-1 0 0 0 0,1 1 1 0 0,-1-1-1 0 0,0 0 0 0 0,0-1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08:16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19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1 192 4255 0 0,'0'0'332'0'0,"12"-11"2434"0"0,92-36 7083 0 0,4 9-4763 0 0,-37 17-3646 0 0,1 4 0 0 0,122-13-1 0 0,348 15 2897 0 0,-10 15-3206 0 0,-76-1-436 0 0,-20-1-694 0 0,215 8 0 0 0,-427 11 0 0 0,51 3 0 0 0,0-18 0 0 0,-212-6 0 0 0,121-23 0 0 0,-126 19-1430 0 0,-43 6-469 0 0,0 0-1 0 0,0 0 1 0 0,20-7-1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5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3311 0 0,'0'0'251'0'0,"1"1"-10"0"0,1 4 73 0 0,0 0-1 0 0,-1 0 0 0 0,1 0 1 0 0,-1 0-1 0 0,0 1 0 0 0,0-1 1 0 0,0 6-1 0 0,0 3 138 0 0,6 36 2902 0 0,-4 0 1 0 0,-3 83 0 0 0,-1-103-2551 0 0,1-9 168 0 0,-4 24 0 0 0,-6 37 2461 0 0,11-92-3317 0 0,1 0-1 0 0,0 0 1 0 0,0 0-1 0 0,5-11 1 0 0,0 0-53 0 0,16-63-18 0 0,54-127 1 0 0,-74 202-19 0 0,-1 6-13 0 0,-1 0-1 0 0,0-1 0 0 0,1 1 1 0 0,0 0-1 0 0,0 0 1 0 0,4-5-1 0 0,-6 8-11 0 0,0 0-1 0 0,1 0 1 0 0,-1-1-1 0 0,0 1 1 0 0,0 0-1 0 0,0 0 1 0 0,0 0-1 0 0,1-1 0 0 0,-1 1 1 0 0,0 0-1 0 0,0 0 1 0 0,0 0-1 0 0,1 0 1 0 0,-1 0-1 0 0,0 0 1 0 0,0 0-1 0 0,0-1 0 0 0,1 1 1 0 0,-1 0-1 0 0,0 0 1 0 0,0 0-1 0 0,1 0 1 0 0,-1 0-1 0 0,0 0 1 0 0,0 0-1 0 0,1 0 0 0 0,-1 0 1 0 0,0 0-1 0 0,0 0 1 0 0,1 0-1 0 0,-1 1 1 0 0,0-1-1 0 0,0 0 1 0 0,0 0-1 0 0,1 0 1 0 0,-1 0-1 0 0,0 0 0 0 0,0 0 1 0 0,1 1-1 0 0,-1-1 1 0 0,0 0-1 0 0,0 0 1 0 0,0 0-1 0 0,0 0 1 0 0,1 1-1 0 0,-1-1 0 0 0,0 0 1 0 0,0 0-1 0 0,0 0 1 0 0,0 1-1 0 0,0-1 1 0 0,0 0-1 0 0,0 0 1 0 0,0 1-1 0 0,0-1 0 0 0,1 0 1 0 0,-1 0-1 0 0,0 0 1 0 0,0 1-1 0 0,3 8 98 0 0,-1 0-1 0 0,1 0 1 0 0,-1 0-1 0 0,-1 0 0 0 0,0 1 1 0 0,0 10-1 0 0,0-6 350 0 0,1 5 51 0 0,-1 5 774 0 0,9 41 0 0 0,-8-59-1141 0 0,-1 0 0 0 0,1 0 0 0 0,0 0 0 0 0,1 0 0 0 0,0 0 0 0 0,-1-1 0 0 0,2 1 1 0 0,-1-1-1 0 0,1 1 0 0 0,0-1 0 0 0,7 7 0 0 0,-8-10-128 0 0,0 0-1 0 0,0 0 0 0 0,0 0 1 0 0,0 0-1 0 0,0-1 1 0 0,0 1-1 0 0,0-1 1 0 0,1 0-1 0 0,-1 0 1 0 0,1 0-1 0 0,-1-1 1 0 0,1 1-1 0 0,4-1 1 0 0,20 0-2972 0 0,-3-4-5775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9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63 3247 0 0,'0'0'251'0'0,"-7"4"2009"0"0,4-2-1704 0 0,-1 0 0 0 0,0 1 0 0 0,1-1 0 0 0,0 1-1 0 0,0 0 1 0 0,0-1 0 0 0,0 1 0 0 0,0 1 0 0 0,0-1 0 0 0,1 0 0 0 0,-1 1 0 0 0,1-1-1 0 0,0 1 1 0 0,0 0 0 0 0,0 0 0 0 0,1-1 0 0 0,0 1 0 0 0,-1 0 0 0 0,0 7-1 0 0,-1 2 85 0 0,1 0 0 0 0,1 0 0 0 0,0 0-1 0 0,0 0 1 0 0,2 15 0 0 0,0-17-167 0 0,1 0 0 0 0,-1 0 0 0 0,2-1 1 0 0,0 1-1 0 0,6 15 0 0 0,-8-23-313 0 0,1 1 0 0 0,-1-1 0 0 0,1 1-1 0 0,0-1 1 0 0,0 0 0 0 0,1 1 0 0 0,-1-1 0 0 0,1 0 0 0 0,-1-1-1 0 0,1 1 1 0 0,0 0 0 0 0,0-1 0 0 0,0 0 0 0 0,0 1-1 0 0,1-1 1 0 0,-1 0 0 0 0,1-1 0 0 0,6 3 0 0 0,-7-3-110 0 0,0-1 1 0 0,1 0-1 0 0,-1 0 1 0 0,1 0-1 0 0,-1 0 1 0 0,0-1-1 0 0,1 1 1 0 0,-1-1-1 0 0,0 0 1 0 0,1 0-1 0 0,-1 0 1 0 0,0 0-1 0 0,0-1 1 0 0,0 1-1 0 0,0-1 1 0 0,0 0 0 0 0,0 0-1 0 0,3-3 1 0 0,2-2 100 0 0,0 0 0 0 0,0 0 0 0 0,-1-1 1 0 0,11-15-1 0 0,-11 14-29 0 0,-1 0 1 0 0,0 0-1 0 0,-1 0 1 0 0,0-1-1 0 0,-1 1 1 0 0,0-1-1 0 0,0 0 1 0 0,-1 0 0 0 0,3-15-1 0 0,-5 17-98 0 0,0 1-1 0 0,-1-1 1 0 0,0 0 0 0 0,0 0-1 0 0,0 1 1 0 0,-1-1 0 0 0,0 1-1 0 0,-1-1 1 0 0,-3-11 0 0 0,3 14-17 0 0,0 0 1 0 0,-1 1-1 0 0,1-1 0 0 0,-1 1 1 0 0,0-1-1 0 0,0 1 0 0 0,0 0 1 0 0,-1 0-1 0 0,1 1 0 0 0,-1-1 1 0 0,0 0-1 0 0,0 1 1 0 0,0 0-1 0 0,-1 0 0 0 0,-5-3 1 0 0,-1 1-294 0 0,0 0 1 0 0,0 0 0 0 0,-1 1 0 0 0,-17-4-1 0 0,23 7-1981 0 0,1 0 0 0 0,-1 1 0 0 0,-10 0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1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4519 0 0,'2'1'347'0'0,"3"2"-26"0"0,-1 1 0 0 0,1 0 0 0 0,-1-1 1 0 0,1 2-1 0 0,-1-1 0 0 0,-1 0 0 0 0,1 1 0 0 0,0 0 0 0 0,-1 0 0 0 0,0 0 0 0 0,0 0 1 0 0,3 8-1 0 0,3 10 3020 0 0,10 41 1 0 0,-11-33-1341 0 0,-3-8-639 0 0,0 0 1 0 0,-2 0 0 0 0,-1 0-1 0 0,0 0 1 0 0,-2 0-1 0 0,-3 32 1 0 0,15-137 917 0 0,-8 59-2295 0 0,2 1 0 0 0,0 0 0 0 0,2 0 0 0 0,0 1 1 0 0,17-30-1 0 0,-22 47 12 0 0,-1 0 1 0 0,1 0 0 0 0,0 0-1 0 0,7-5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0,'1'0'40'0'0,"-1"1"-1"0"0,1-1 0 0 0,-1 1 1 0 0,1 0-1 0 0,-1 0 0 0 0,1 0 1 0 0,-1-1-1 0 0,1 1 0 0 0,-1 0 1 0 0,0 0-1 0 0,1 0 1 0 0,-1 0-1 0 0,0-1 0 0 0,0 1 1 0 0,0 0-1 0 0,1 0 0 0 0,-1 0 1 0 0,0 0-1 0 0,-1 1 0 0 0,4 9 21 0 0,3 5 960 0 0,-1 1-1 0 0,-1 0 1 0 0,0 0 0 0 0,-1 0-1 0 0,2 24 1 0 0,-2-12 631 0 0,-1-6-582 0 0,-2-16-583 0 0,1 0 0 0 0,-1 1-1 0 0,4 8 1 0 0,-2-1 434 0 0,-2-12-773 0 0,1 0-1 0 0,-1 0 0 0 0,1-1 1 0 0,-1 1-1 0 0,1 0 0 0 0,0-1 0 0 0,0 1 1 0 0,0 0-1 0 0,1-1 0 0 0,1 4 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2.4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31 592 7199 0 0,'0'0'555'0'0,"10"13"-227"0"0,-6-4 315 0 0,-1 0 0 0 0,0 0 0 0 0,0 0-1 0 0,-1 1 1 0 0,0-1 0 0 0,1 19 0 0 0,-2-7 228 0 0,-2 0-1 0 0,-2 23 1 0 0,-5 20 1499 0 0,-3-1-1 0 0,-20 63 1 0 0,26-112-1474 0 0,3-12 54 0 0,1-8-612 0 0,3-6-293 0 0,-1 0 0 0 0,2 0 0 0 0,0 1 0 0 0,0-1-1 0 0,6-11 1 0 0,28-55-157 0 0,-1 1-269 0 0,-28 60 362 0 0,-1 1 1 0 0,2-1-1 0 0,0 1 0 0 0,1 1 1 0 0,24-29-1 0 0,-32 42 20 0 0,10-6 18 0 0,-11 8 2 0 0,0 1 0 0 0,0-1 1 0 0,0 1-1 0 0,-1-1 0 0 0,1 1 0 0 0,0 0 0 0 0,0 0 0 0 0,0-1 1 0 0,-1 1-1 0 0,1 0 0 0 0,0 0 0 0 0,-1 0 0 0 0,1 0 0 0 0,-1 0 1 0 0,2 1-1 0 0,0 4 113 0 0,-1-1 0 0 0,1 0 0 0 0,-1 1-1 0 0,0 0 1 0 0,0-1 0 0 0,0 1 0 0 0,-1 0 0 0 0,0-1 0 0 0,0 9 0 0 0,-3 7 346 0 0,-5 24 0 0 0,6-36-325 0 0,-8 30 497 0 0,7-29-361 0 0,0-1 0 0 0,1 0-1 0 0,0 1 1 0 0,0 0 0 0 0,1-1 0 0 0,0 1 0 0 0,1 0 0 0 0,1 10 0 0 0,-1-18 186 0 0,1-3-452 0 0,0 1 0 0 0,0 0 1 0 0,-1 0-1 0 0,1-1 0 0 0,0 1 0 0 0,0 0 1 0 0,-1-1-1 0 0,1 1 0 0 0,0-1 0 0 0,0 1 0 0 0,-1-1 1 0 0,1 1-1 0 0,-1-1 0 0 0,1 0 0 0 0,0 1 0 0 0,-1-1 1 0 0,1-1-1 0 0,9-14 30 0 0,-7 13-3 0 0,6-15-23 0 0,-1 0 0 0 0,0-1 0 0 0,8-32 0 0 0,-3 9-322 0 0,-2 8-210 0 0,11-30-525 0 0,-19 57 961 0 0,1 0-1 0 0,-1 1 1 0 0,1-1 0 0 0,0 1-1 0 0,1 0 1 0 0,8-9-1 0 0,-13 14 151 0 0,2 0-16 0 0,-2 1-67 0 0,1 0 1 0 0,-1 0 0 0 0,1-1-1 0 0,0 1 1 0 0,-1 0 0 0 0,1 0-1 0 0,-1 0 1 0 0,1 0 0 0 0,0 0-1 0 0,-1 0 1 0 0,1 0 0 0 0,-1 0-1 0 0,1 1 1 0 0,0-1 0 0 0,-1 0-1 0 0,1 0 1 0 0,-1 0 0 0 0,1 1-1 0 0,-1-1 1 0 0,1 0-1 0 0,-1 0 1 0 0,1 1 0 0 0,-1-1-1 0 0,1 1 1 0 0,-1-1 0 0 0,1 0-1 0 0,-1 1 1 0 0,1-1 0 0 0,-1 1-1 0 0,0-1 1 0 0,1 1 0 0 0,-1-1-1 0 0,0 1 1 0 0,1 0 0 0 0,-1 0 8 0 0,29 57 589 0 0,-19-43-440 0 0,1 0-1 0 0,1-1 0 0 0,0 0 0 0 0,0-1 1 0 0,1 0-1 0 0,1-1 0 0 0,25 17 1 0 0,-30-24-71 0 0,0 1 1 0 0,0-1 0 0 0,1-1-1 0 0,0 0 1 0 0,0 0 0 0 0,0-1-1 0 0,0 0 1 0 0,0-1 0 0 0,0 0-1 0 0,1 0 1 0 0,-1-1 0 0 0,1-1-1 0 0,0 0 1 0 0,16-2 0 0 0,-23 1-76 0 0,0 0 1 0 0,0 0-1 0 0,0 0 1 0 0,0-1 0 0 0,0 0-1 0 0,0 1 1 0 0,0-2-1 0 0,-1 1 1 0 0,1 0 0 0 0,-1-1-1 0 0,1 1 1 0 0,-1-1-1 0 0,0 0 1 0 0,0 0 0 0 0,0-1-1 0 0,-1 1 1 0 0,1 0-1 0 0,-1-1 1 0 0,0 0 0 0 0,0 1-1 0 0,0-1 1 0 0,0 0-1 0 0,2-8 1 0 0,-2 4-13 0 0,1-1 1 0 0,-1 0 0 0 0,-1 0-1 0 0,0 0 1 0 0,0 0-1 0 0,-1 0 1 0 0,0 0-1 0 0,0 0 1 0 0,-1 0-1 0 0,-3-13 1 0 0,1 12-98 0 0,0 0 1 0 0,0 1-1 0 0,-2-1 0 0 0,1 1 1 0 0,-1-1-1 0 0,-11-15 1 0 0,15 24 78 0 0,1 1 1 0 0,-1-1 0 0 0,1 0-1 0 0,-1 1 1 0 0,1-1 0 0 0,-1 0 0 0 0,0 1-1 0 0,1-1 1 0 0,-1 1 0 0 0,0-1-1 0 0,1 1 1 0 0,-1-1 0 0 0,0 1-1 0 0,0 0 1 0 0,1-1 0 0 0,-1 1 0 0 0,0 0-1 0 0,0 0 1 0 0,0-1 0 0 0,1 1-1 0 0,-1 0 1 0 0,0 0 0 0 0,0 0-1 0 0,0 0 1 0 0,0 0 0 0 0,-1 0-1 0 0,1 1-1 0 0,-1 0-1 0 0,1-1 1 0 0,-1 1-1 0 0,1 0 0 0 0,0 0 1 0 0,-1 0-1 0 0,1 0 1 0 0,0 0-1 0 0,-1 0 0 0 0,1 0 1 0 0,0 1-1 0 0,-1 1 0 0 0,-2 3-23 0 0,0 0 0 0 0,1 0-1 0 0,0 0 1 0 0,0 0-1 0 0,-4 12 1 0 0,1 7-5 0 0,1 0-1 0 0,-2 35 1 0 0,6-49 156 0 0,1 0 1 0 0,0 1-1 0 0,1-1 0 0 0,0 0 0 0 0,1 0 1 0 0,0 0-1 0 0,7 20 0 0 0,-8-29 50 0 0,13-4 251 0 0,-11 0-407 0 0,-1 1 0 0 0,0-1 0 0 0,0 0 0 0 0,0 0 0 0 0,-1 0 0 0 0,1 0 0 0 0,0 0 0 0 0,-1 0 0 0 0,1 0 0 0 0,-1-1 0 0 0,2-2 0 0 0,10-32 12 0 0,-1 5-364 0 0,6-2-1113 0 0,-17 33 1345 0 0,-1 0 110 0 0,0 1 0 0 0,1 0 0 0 0,-1 0-1 0 0,0 0 1 0 0,0 0 0 0 0,1-1 0 0 0,-1 1-1 0 0,0 0 1 0 0,1 0 0 0 0,-1 0 0 0 0,0 0-1 0 0,0 0 1 0 0,1 0 0 0 0,-1 0 0 0 0,0 0-1 0 0,1 0 1 0 0,-1 0 0 0 0,0 0-1 0 0,1 0 1 0 0,-1 0 0 0 0,0 0 0 0 0,1 0-1 0 0,-1 0 1 0 0,0 0 0 0 0,1 0 0 0 0,-1 0-1 0 0,0 0 1 0 0,0 0 0 0 0,1 1 0 0 0,-1-1-1 0 0,0 0 1 0 0,1 0 0 0 0,-1 1 3 0 0,1-1 1 0 0,-1 1 0 0 0,1-1-1 0 0,0 1 1 0 0,-1-1-1 0 0,1 1 1 0 0,-1-1 0 0 0,0 1-1 0 0,1-1 1 0 0,-1 1 0 0 0,1 0-1 0 0,-1-1 1 0 0,0 1-1 0 0,0 0 1 0 0,1 1 0 0 0,0 0-1 0 0,11 24 17 0 0,3 6 398 0 0,-14-30-339 0 0,0 0 0 0 0,0 0 0 0 0,0-1 0 0 0,1 1 0 0 0,-1-1 0 0 0,1 1-1 0 0,-1-1 1 0 0,1 1 0 0 0,-1-1 0 0 0,1 0 0 0 0,0 1 0 0 0,3 0 0 0 0,-5-2-47 0 0,1 0 0 0 0,0 0 1 0 0,-1 0-1 0 0,1 0 0 0 0,-1 0 0 0 0,1 0 0 0 0,0 0 1 0 0,-1 0-1 0 0,1 0 0 0 0,-1-1 0 0 0,1 1 0 0 0,-1 0 1 0 0,1 0-1 0 0,-1-1 0 0 0,1 1 0 0 0,-1 0 0 0 0,1-1 1 0 0,-1 1-1 0 0,1-1 0 0 0,0 0 0 0 0,8-9 178 0 0,-8 10-192 0 0,8-12 52 0 0,-1 0 0 0 0,0-1 0 0 0,-1 0 0 0 0,12-27 0 0 0,15-60 180 0 0,-29 83-234 0 0,29-113-8 0 0,-17 61 0 0 0,-2-9 0 0 0,-2 9 0 0 0,-3 2-28 0 0,-2 13-11 0 0,2-39-159 0 0,-9 90 204 0 0,0-1 1 0 0,-1 1-1 0 0,0-1 1 0 0,0 1-1 0 0,0-1 1 0 0,0 1-1 0 0,-1-6 1 0 0,1 7 93 0 0,-5-2 9 0 0,5 4-109 0 0,0 0 0 0 0,0 0 0 0 0,0 0 0 0 0,0 0 1 0 0,0 0-1 0 0,-1 0 0 0 0,1-1 0 0 0,0 1 0 0 0,0 0 0 0 0,0 0 0 0 0,0 0 0 0 0,-1 0 1 0 0,1 0-1 0 0,0 1 0 0 0,0-1 0 0 0,0 0 0 0 0,0 0 0 0 0,-1 0 0 0 0,1 0 0 0 0,0 0 0 0 0,0 0 1 0 0,0 0-1 0 0,0 0 0 0 0,0 0 0 0 0,-1 0 0 0 0,1 0 0 0 0,0 0 0 0 0,0 1 0 0 0,0-1 1 0 0,0 0-1 0 0,0 0 0 0 0,0 0 0 0 0,0 0 0 0 0,0 0 0 0 0,-1 0 0 0 0,1 1 0 0 0,0-1 0 0 0,0 0 1 0 0,0 0-1 0 0,0 0 0 0 0,0 0 0 0 0,0 1 0 0 0,-1 4-1 0 0,-12 35 1 0 0,3 1 0 0 0,2 1 0 0 0,-7 83 0 0 0,15-70 0 0 0,3 0 0 0 0,2-1 0 0 0,18 78 0 0 0,-12-82 0 0 0,29 76 0 0 0,-29-99 0 0 0,1 0 0 0 0,1 0 0 0 0,2-2 0 0 0,21 30 0 0 0,-33-51 0 0 0,2 3 0 0 0,0-1 0 0 0,0 1 0 0 0,1-1 0 0 0,9 7 0 0 0,-14-12 0 0 0,0 0 0 0 0,0 0 0 0 0,0 0 0 0 0,1 0 0 0 0,-1 0 0 0 0,1 0 0 0 0,-1-1 0 0 0,0 1 0 0 0,1-1 0 0 0,-1 1 0 0 0,1-1 0 0 0,-1 1 0 0 0,1-1 0 0 0,0 0 0 0 0,-1 0 0 0 0,1 0 0 0 0,-1 0 0 0 0,1 0 0 0 0,-1 0 0 0 0,1 0 0 0 0,0 0 0 0 0,-1-1 0 0 0,1 1 0 0 0,-1-1 0 0 0,1 1 0 0 0,-1-1 0 0 0,0 0 0 0 0,1 1 0 0 0,1-3 0 0 0,4-2-422 0 0,0 0 0 0 0,-1-1-1 0 0,0 0 1 0 0,8-10 0 0 0,-10 10-566 0 0,0 1 0 0 0,-1 0 0 0 0,0-1 0 0 0,0 1-1 0 0,0-1 1 0 0,3-11 0 0 0,-1-8-9208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0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3823 0 0,'0'0'474'0'0,"1"1"-70"0"0,8 14 934 0 0,0 1 1 0 0,-1 0 0 0 0,-1 1 0 0 0,0 0-1 0 0,4 21 1 0 0,17 91 4033 0 0,-27-118-5110 0 0,8 53 2287 0 0,-1 102 0 0 0,-3-36-47 0 0,1 11-231 0 0,-3-75-1935 0 0,-3-65-592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 5815 0 0,'-1'1'216'0'0,"1"0"-1"0"0,-1 0 1 0 0,1 0-1 0 0,-1 0 0 0 0,1 0 1 0 0,-1 0-1 0 0,1 0 0 0 0,0 0 1 0 0,0 0-1 0 0,-1 0 1 0 0,1 0-1 0 0,0 1 0 0 0,0-1 1 0 0,0 0-1 0 0,0 0 1 0 0,0 0-1 0 0,1 0 0 0 0,-1 2 1 0 0,9 27 3653 0 0,-4-10-1071 0 0,-4-18-2642 0 0,18 133 5727 0 0,-17-113-5405 0 0,-1 1-1 0 0,-2-1 1 0 0,0 1-1 0 0,-4 23 1 0 0,-4 19 695 0 0,7-33 387 0 0,-10-63-1392 0 0,11 25-168 0 0,1 0 0 0 0,0 0 0 0 0,0 0 0 0 0,1 0 0 0 0,0 0 0 0 0,0 0 0 0 0,0 1 0 0 0,3-8 0 0 0,1 0 0 0 0,0-1 0 0 0,11-16 0 0 0,2-3 0 0 0,36-66 0 0 0,-30 46 0 0 0,-24 52 6 0 0,0 1 0 0 0,0 0 0 0 0,0-1 0 0 0,0 1 0 0 0,0 0 0 0 0,0-1 0 0 0,0 1 0 0 0,0 0-1 0 0,0 0 1 0 0,0-1 0 0 0,1 1 0 0 0,-1 0 0 0 0,0-1 0 0 0,0 1 0 0 0,0 0 0 0 0,0 0 0 0 0,1-1 0 0 0,-1 1 0 0 0,0 0 0 0 0,0 0 0 0 0,1-1 0 0 0,-1 1-1 0 0,0 0 1 0 0,0 0 0 0 0,1 0 0 0 0,-1-1 0 0 0,0 1 0 0 0,1 0 0 0 0,-1 0 0 0 0,0 0 0 0 0,1 0 0 0 0,-1 0 0 0 0,0 0 0 0 0,1 0 0 0 0,-1 0 0 0 0,0 0 0 0 0,1 0-1 0 0,-1 0 1 0 0,0 0 0 0 0,1 0 0 0 0,-1 0 0 0 0,0 0 0 0 0,1 0 0 0 0,-1 0 0 0 0,0 0 0 0 0,1 0 0 0 0,-1 1 0 0 0,0-1 0 0 0,0 0 0 0 0,1 0 0 0 0,-1 0 0 0 0,0 0-1 0 0,1 1 1 0 0,-1-1 0 0 0,0 0 0 0 0,0 0 0 0 0,1 1 0 0 0,0 1 49 0 0,1 0 0 0 0,-1 0 0 0 0,0 0 0 0 0,1 0 0 0 0,-1 0 0 0 0,0 0 0 0 0,0 2 0 0 0,29 108 2366 0 0,-12-41-1130 0 0,-18-70-1286 0 0,4 16 68 0 0,1-1-1 0 0,0 0 1 0 0,1 0-1 0 0,16 28 1 0 0,-20-42-308 0 0,0 1 0 0 0,0-1 0 0 0,0 1 0 0 0,0-1 0 0 0,0 0 1 0 0,1 0-1 0 0,-1 0 0 0 0,1 0 0 0 0,0-1 0 0 0,-1 1 0 0 0,5 1 0 0 0,-3-2-460 0 0,-1 1-1 0 0,1-1 1 0 0,0 0 0 0 0,0 0 0 0 0,0 0-1 0 0,0-1 1 0 0,0 1 0 0 0,0-1-1 0 0,0 0 1 0 0,0 0 0 0 0,0 0-1 0 0,0-1 1 0 0,6-1 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4.0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 4287 0 0,'5'7'9626'0'0,"-1"1"-8216"0"0,0 0 1 0 0,0 0 0 0 0,0 1-1 0 0,2 12 1 0 0,-4-15-1020 0 0,0 0 131 0 0,-1 1 0 0 0,0-1 0 0 0,0 1 0 0 0,-1 12 1 0 0,0-14-206 0 0,0 1 1 0 0,1 0-1 0 0,-1-1 1 0 0,1 1 0 0 0,0-1-1 0 0,4 12 1 0 0,34 75 3561 0 0,-15-62-1942 0 0,-24-29-1920 0 0,1-1 0 0 0,-1 1 0 0 0,1-1 1 0 0,-1 0-1 0 0,0 1 0 0 0,1-1 0 0 0,-1 0 0 0 0,1 1 0 0 0,-1-1 1 0 0,1 0-1 0 0,-1 0 0 0 0,1 1 0 0 0,-1-1 0 0 0,1 0 0 0 0,-1 0 0 0 0,1 0 1 0 0,0 0-1 0 0,-1 0 0 0 0,1 0 0 0 0,-1 0 0 0 0,1 0 0 0 0,-1 0 1 0 0,1 0-1 0 0,-1 0 0 0 0,2 0 0 0 0,11-4 297 0 0,-11 2-314 0 0,1 0 0 0 0,-1 0 0 0 0,0 1 0 0 0,0-2 0 0 0,0 1 0 0 0,0 0 0 0 0,0 0 0 0 0,-1-1 0 0 0,1 1 0 0 0,-1-1 0 0 0,0 1 0 0 0,1-1 0 0 0,0-4 0 0 0,10-41 0 0 0,-10 38 0 0 0,10-90-2573 0 0,-11 75 355 0 0,2 1-1 0 0,0-1 1 0 0,12-39 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2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350 54 5695 0 0,'0'-2'91'0'0,"0"0"-1"0"0,0 0 0 0 0,1-1 0 0 0,-2 1 1 0 0,1 0-1 0 0,0-1 0 0 0,0 1 0 0 0,-1 0 1 0 0,0-2-1 0 0,1 2 347 0 0,-1 0 1 0 0,0 0-1 0 0,0 0 0 0 0,0 1 1 0 0,0-1-1 0 0,-1 0 0 0 0,1 1 1 0 0,0-1-1 0 0,-1 1 0 0 0,1 0 1 0 0,-1-1-1 0 0,1 1 0 0 0,-1 0 1 0 0,1 0-1 0 0,-1 0 0 0 0,0 0 1 0 0,0 0-1 0 0,0 0 0 0 0,1 1 1 0 0,-1-1-1 0 0,0 1 0 0 0,0-1 1 0 0,0 1-1 0 0,0-1 0 0 0,0 1 1 0 0,-3 0-1 0 0,-1 0 111 0 0,-1 1 1 0 0,1-1-1 0 0,-1 1 1 0 0,1 1-1 0 0,-1-1 0 0 0,1 1 1 0 0,0 0-1 0 0,0 1 1 0 0,0-1-1 0 0,0 1 0 0 0,0 0 1 0 0,-6 5-1 0 0,-10 7 460 0 0,-31 29-1 0 0,41-32-906 0 0,0 0 1 0 0,1 1-1 0 0,1 0 0 0 0,0 1 1 0 0,1 0-1 0 0,0 0 1 0 0,2 1-1 0 0,-9 21 1 0 0,6-10-46 0 0,1 1 0 0 0,1 1 0 0 0,2-1 0 0 0,-4 33 0 0 0,8-46 101 0 0,1 1-1 0 0,1 0 1 0 0,1-1 0 0 0,0 1-1 0 0,0 0 1 0 0,2-1-1 0 0,0 0 1 0 0,0 1 0 0 0,1-1-1 0 0,1 0 1 0 0,1-1-1 0 0,7 14 1 0 0,-9-18-58 0 0,1-1 1 0 0,0 0-1 0 0,1 0 1 0 0,0-1-1 0 0,0 0 0 0 0,1 0 1 0 0,0 0-1 0 0,0-1 1 0 0,0 0-1 0 0,1 0 0 0 0,0-1 1 0 0,0 0-1 0 0,0-1 1 0 0,1 1-1 0 0,0-1 0 0 0,-1-1 1 0 0,1 0-1 0 0,1 0 1 0 0,12 2-1 0 0,-15-4-99 0 0,-1-1 0 0 0,1 0 0 0 0,0 0 0 0 0,0 0 0 0 0,0 0 0 0 0,0-1 0 0 0,-1-1 0 0 0,1 1 0 0 0,8-4 0 0 0,-13 5 0 0 0,0-1 0 0 0,0 0 0 0 0,0 0 0 0 0,0 0 0 0 0,0 0 0 0 0,0 0 0 0 0,0 0 0 0 0,0 0 0 0 0,-1-1 0 0 0,1 1 0 0 0,0-1 0 0 0,-1 1 0 0 0,1-1 0 0 0,-1 0 0 0 0,0 0 0 0 0,1 1 0 0 0,-1-1 0 0 0,0 0 0 0 0,0 0 0 0 0,0 0 0 0 0,-1 0 0 0 0,1-1 0 0 0,0 1 0 0 0,-1 0 0 0 0,1 0 0 0 0,-1 0 0 0 0,0 0 0 0 0,0-1 0 0 0,0 1 0 0 0,0 0 0 0 0,0-5 0 0 0,-3-2-110 0 0,1 1 0 0 0,-1-1-1 0 0,-1 0 1 0 0,0 1 0 0 0,0-1 0 0 0,0 1-1 0 0,-1 0 1 0 0,-9-11 0 0 0,-16-28-720 0 0,28 42 772 0 0,0 0 1 0 0,-1 0-1 0 0,2-1 1 0 0,-1 1-1 0 0,0-1 1 0 0,1 1-1 0 0,-1-10 0 0 0,2 12 31 0 0,0 0 0 0 0,0 0 1 0 0,0 0-1 0 0,0 1 0 0 0,0-1 0 0 0,0 0 0 0 0,1 0 0 0 0,-1 1 0 0 0,1-1 0 0 0,0 0 0 0 0,0 1 0 0 0,0-1 0 0 0,1-2 0 0 0,-1 4 29 0 0,-1 0-1 0 0,1 0 1 0 0,-1 0-1 0 0,1 0 1 0 0,0 0-1 0 0,-1 0 1 0 0,1 0 0 0 0,0 1-1 0 0,0-1 1 0 0,0 0-1 0 0,0 1 1 0 0,-1-1-1 0 0,1 0 1 0 0,0 1-1 0 0,0-1 1 0 0,0 1 0 0 0,0 0-1 0 0,0-1 1 0 0,0 1-1 0 0,0 0 1 0 0,0-1-1 0 0,1 1 1 0 0,-1 0-1 0 0,0 0 1 0 0,2 0 0 0 0,-1 0 37 0 0,7-2 141 0 0,10-3 289 0 0,-1 1-1 0 0,1 1 1 0 0,0 1-1 0 0,33 0 1 0 0,-51 2-467 0 0,-1 0-1 0 0,1 0 1 0 0,0 0 0 0 0,-1 0 0 0 0,1 0 0 0 0,-1 0 0 0 0,1 0 0 0 0,0 0 0 0 0,-1 0 0 0 0,1 0 0 0 0,-1 1-1 0 0,1-1 1 0 0,0 0 0 0 0,-1 0 0 0 0,1 0 0 0 0,-1 1 0 0 0,1-1 0 0 0,-1 0 0 0 0,1 1 0 0 0,-1-1-1 0 0,1 1 1 0 0,-1-1 0 0 0,0 0 0 0 0,1 1 0 0 0,-1-1 0 0 0,1 1 0 0 0,-1-1 0 0 0,1 2 0 0 0,0 0 0 0 0,1 1-2 0 0,1 0 0 0 0,-1 1 0 0 0,0 0 0 0 0,0-1 0 0 0,-1 1 0 0 0,1 0 0 0 0,-1 0 0 0 0,1 0 0 0 0,-1 0 0 0 0,-1 0 0 0 0,1 0 0 0 0,0 0 0 0 0,-1 0 0 0 0,0 0 0 0 0,0 1 0 0 0,-1 3 0 0 0,0 10 0 0 0,-2 1 0 0 0,-5 21 0 0 0,5-29 0 0 0,-5 20 247 0 0,4-16-815 0 0,0 1 1 0 0,-2 22-1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193 108 5671 0 0,'-4'-5'3057'0'0,"3"4"-2822"0"0,1 1 0 0 0,0-1 0 0 0,0 0 0 0 0,0 1 0 0 0,0-1 0 0 0,0 1 1 0 0,0-2-1 0 0,-4-16 2922 0 0,4 15-2960 0 0,0 1-44 0 0,-2-7 1088 0 0,0 0-1 0 0,-4-15 1 0 0,5 22-1059 0 0,0 0 0 0 0,1 1 0 0 0,-1-1 0 0 0,0 0 0 0 0,0 0 0 0 0,0 1 0 0 0,-1-1 0 0 0,1 0 0 0 0,0 1 0 0 0,0-1 0 0 0,-1 1-1 0 0,1 0 1 0 0,-1-1 0 0 0,1 1 0 0 0,-1 0 0 0 0,0 0 0 0 0,1 0 0 0 0,-4-1 0 0 0,3 1-2 0 0,-1 1 0 0 0,1-1-1 0 0,-1 1 1 0 0,1 0 0 0 0,-1 0-1 0 0,0 0 1 0 0,1 0 0 0 0,-1 0-1 0 0,1 1 1 0 0,-1-1 0 0 0,-3 2-1 0 0,-26 10 1367 0 0,25-9-1120 0 0,2-1-249 0 0,1 0 0 0 0,-1 1 1 0 0,1-1-1 0 0,0 1 0 0 0,0 0 0 0 0,0 0 0 0 0,0 0 0 0 0,0 1 0 0 0,1-1 0 0 0,0 1 1 0 0,0 0-1 0 0,0 0 0 0 0,0 0 0 0 0,0 0 0 0 0,1 1 0 0 0,-1-1 0 0 0,-2 9 0 0 0,3-5 65 0 0,0-1 0 0 0,1 1-1 0 0,0 0 1 0 0,0-1 0 0 0,0 1-1 0 0,1 0 1 0 0,0 0 0 0 0,1 0-1 0 0,0-1 1 0 0,3 14 0 0 0,0-4 106 0 0,1-1 0 0 0,0 0 1 0 0,8 17-1 0 0,-7-19-298 0 0,-4-9-40 0 0,0-1 1 0 0,0 1 0 0 0,0-1 0 0 0,5 7 0 0 0,-7-11-11 0 0,1 1 0 0 0,-1-1 0 0 0,0 1 0 0 0,1-1 0 0 0,-1 1 0 0 0,1-1 0 0 0,-1 0 0 0 0,1 1 0 0 0,-1-1 0 0 0,1 0 0 0 0,-1 0 0 0 0,1 1 0 0 0,0-1 0 0 0,-1 0 0 0 0,1 0 0 0 0,-1 0 0 0 0,1 1 0 0 0,0-1 0 0 0,-1 0 0 0 0,1 0 0 0 0,-1 0 0 0 0,1 0 0 0 0,0 0 0 0 0,-1 0 0 0 0,1 0 0 0 0,-1-1 0 0 0,1 1 0 0 0,0 0 0 0 0,-1 0 0 0 0,1 0 0 0 0,-1-1 0 0 0,1 1 0 0 0,-1 0 0 0 0,1-1 0 0 0,-1 1 0 0 0,1 0 0 0 0,-1-1 0 0 0,1 1 0 0 0,-1 0 0 0 0,1-1 0 0 0,-1 1 0 0 0,1-1 0 0 0,-1 0 0 0 0,1 0 0 0 0,0 0 0 0 0,0 0 0 0 0,1 0 0 0 0,-1 0 0 0 0,0-1 0 0 0,0 1 0 0 0,0 0 0 0 0,-1-1 0 0 0,1 1 0 0 0,0 0 0 0 0,0-1 0 0 0,-1 1 0 0 0,1-1 0 0 0,-1 1 0 0 0,1-3 0 0 0,1-2 0 0 0,8-26 0 0 0,-8 25 0 0 0,0 0 0 0 0,0 0 0 0 0,1 1 0 0 0,0-1 0 0 0,6-11 0 0 0,-9 18 0 0 0,0 0 0 0 0,0 0 0 0 0,1-1 0 0 0,-1 1 0 0 0,0 0 0 0 0,0 0 0 0 0,0 0 0 0 0,1-1 0 0 0,-1 1 0 0 0,0 0 0 0 0,0 0 0 0 0,1 0 0 0 0,-1 0 0 0 0,0 0 0 0 0,0-1 0 0 0,1 1 0 0 0,-1 0 0 0 0,0 0 0 0 0,0 0 0 0 0,1 0 0 0 0,-1 0 0 0 0,0 0 0 0 0,1 0 0 0 0,-1 0 0 0 0,0 0 0 0 0,0 0 0 0 0,1 0 0 0 0,-1 0 0 0 0,0 0 0 0 0,1 0 0 0 0,-1 0 0 0 0,0 0 0 0 0,0 0 0 0 0,1 1 0 0 0,-1-1 0 0 0,0 0 0 0 0,0 0 0 0 0,1 0 0 0 0,-1 0 0 0 0,0 1 0 0 0,0-1 0 0 0,1 0 0 0 0,5 8 0 0 0,-6-8 0 0 0,40 56 0 0 0,-39-56-1 0 0,-1 1-1 0 0,1-1 1 0 0,-1 1-1 0 0,1-1 1 0 0,-1 1 0 0 0,1-1-1 0 0,-1 0 1 0 0,1 1 0 0 0,-1-1-1 0 0,1 0 1 0 0,-1 1-1 0 0,1-1 1 0 0,0 0 0 0 0,-1 0-1 0 0,1 1 1 0 0,0-1 0 0 0,-1 0-1 0 0,1 0 1 0 0,0 0-1 0 0,-1 0 1 0 0,1 0 0 0 0,0 0-1 0 0,-1 0 1 0 0,1 0-1 0 0,0 0 1 0 0,-1 0 0 0 0,1 0-1 0 0,1-1 1 0 0,-2 1-46 0 0,2 0-403 0 0,12-6-3282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6.5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 0 8431 0 0,'0'2'5230'0'0,"-1"56"5083"0"0,0-30-7006 0 0,-6 32 0 0 0,0-18-2699 0 0,-10 80 963 0 0,16-89-1571 0 0,1-33 0 0 0,0 0 0 0 0,0 0 0 0 0,0 0 0 0 0,0 1 0 0 0,0-1 0 0 0,0 0 0 0 0,0 0 0 0 0,0 0 0 0 0,0 0 0 0 0,0 0 0 0 0,0 0 0 0 0,0 0 0 0 0,0 1 0 0 0,0-1 0 0 0,0 0 0 0 0,0 0 0 0 0,0 0 0 0 0,0 0 0 0 0,0 0 0 0 0,0 0 0 0 0,0 0 0 0 0,1 0 0 0 0,-1 1 0 0 0,0-1 0 0 0,0 0 0 0 0,0 0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0,0 0 0 0 0,0-1 0 0 0,8-6 0 0 0,-7 6 0 0 0,4-6 0 0 0,-1-1 0 0 0,0 1 0 0 0,-1-1 0 0 0,1 0 0 0 0,2-12 0 0 0,8-46 0 0 0,-9 39 0 0 0,-2 12 0 0 0,-2 7 0 0 0,0 1 0 0 0,1-1 0 0 0,0 1 0 0 0,0 0 0 0 0,0 0 0 0 0,1 0 0 0 0,0 0 0 0 0,0 0 0 0 0,8-10 0 0 0,2 7 0 0 0,-13 10 0 0 0,0 0 0 0 0,1 0 0 0 0,-1 0 0 0 0,0 0 0 0 0,1 0 0 0 0,-1 0 0 0 0,0 0 0 0 0,0 0 0 0 0,1 0 0 0 0,-1 0 0 0 0,0 1 0 0 0,1-1 0 0 0,-1 0 0 0 0,0 0 0 0 0,0 0 0 0 0,1 0 0 0 0,-1 1 0 0 0,0-1 0 0 0,0 0 0 0 0,1 0 0 0 0,-1 1 0 0 0,0-1 0 0 0,0 0 0 0 0,0 1 0 0 0,0-1 0 0 0,1 0 0 0 0,-1 0 0 0 0,0 1 0 0 0,0-1 0 0 0,0 0 0 0 0,0 1 0 0 0,2 4 0 0 0,0 0 0 0 0,-1 0 0 0 0,0 0 0 0 0,0 0 0 0 0,0 0 0 0 0,-1 0 0 0 0,1 9 0 0 0,-5 39 0 0 0,1-27 0 0 0,-2 14 0 0 0,3-24 0 0 0,0 0 0 0 0,1 0 0 0 0,1 20 0 0 0,3-29 0 0 0,4-3 0 0 0,-6-4 0 0 0,0-1 0 0 0,0 1 0 0 0,0 0 0 0 0,1 0 0 0 0,-1 0 0 0 0,0 0 0 0 0,0-1 0 0 0,0 1 0 0 0,0-1 0 0 0,0 1 0 0 0,0-1 0 0 0,0 1 0 0 0,0-1 0 0 0,0 0 0 0 0,0 1 0 0 0,0-1 0 0 0,0 0 0 0 0,0 0 0 0 0,0 0 0 0 0,0 1 0 0 0,-1-1 0 0 0,1 0 0 0 0,0 0 0 0 0,0-2 0 0 0,15-28 0 0 0,-14 25 0 0 0,9-22 0 0 0,8-35 0 0 0,-13 39 0 0 0,-4 17 0 0 0,13-30 0 0 0,-15 37 0 0 0,0-1 0 0 0,0 1 0 0 0,0 0 0 0 0,0 0 0 0 0,0 0 0 0 0,0-1 0 0 0,0 1 0 0 0,0 0 0 0 0,0 0 0 0 0,1 0 0 0 0,-1-1 0 0 0,0 1 0 0 0,0 0 0 0 0,0 0 0 0 0,0 0 0 0 0,0 0 0 0 0,1-1 0 0 0,-1 1 0 0 0,0 0 0 0 0,0 0 0 0 0,0 0 0 0 0,0 0 0 0 0,1 0 0 0 0,-1 0 0 0 0,0 0 0 0 0,0-1 0 0 0,0 1 0 0 0,1 0 0 0 0,-1 0 0 0 0,0 0 0 0 0,0 0 0 0 0,1 0 0 0 0,-1 0 0 0 0,0 0 0 0 0,0 0 0 0 0,0 0 0 0 0,1 0 0 0 0,-1 0 0 0 0,0 0 0 0 0,0 0 0 0 0,1 0 0 0 0,-1 0 0 0 0,0 1 0 0 0,0-1 0 0 0,0 0 0 0 0,1 0 0 0 0,-1 0 0 0 0,0 0 0 0 0,0 0 0 0 0,5 6 0 0 0,-5-6 0 0 0,3 8 0 0 0,0 0 0 0 0,-1 0 0 0 0,0 0 0 0 0,0 0 0 0 0,-1 0 0 0 0,0 14 0 0 0,0-11 0 0 0,0-1 0 0 0,1 1 0 0 0,4 13 0 0 0,-4-10 0 0 0,-2-11 0 0 0,0-1 0 0 0,0 0 0 0 0,1 1 0 0 0,-1-1 0 0 0,1 0 0 0 0,0 1 0 0 0,-1-1 0 0 0,1 0 0 0 0,0 0 0 0 0,0 0 0 0 0,0 0 0 0 0,1 0 0 0 0,-1 0 0 0 0,3 3 0 0 0,1 0-1456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7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 10879 0 0,'-1'3'163'0'0,"0"0"-1"0"0,0 1 0 0 0,0-1 0 0 0,0 0 0 0 0,0 1 1 0 0,1-1-1 0 0,-1 1 0 0 0,1 3 0 0 0,-2 7 1209 0 0,0 6 1999 0 0,0 28-1 0 0,1-16-1621 0 0,-1-3-295 0 0,1 0 1 0 0,2 0 0 0 0,1 0 0 0 0,1-1 0 0 0,2 1 0 0 0,11 39 0 0 0,-16-66-1370 0 0,4 8 135 0 0,0-10-153 0 0,2-7-42 0 0,-1-2-24 0 0,-2-1 0 0 0,1 1 0 0 0,-1-1 0 0 0,-1 0 0 0 0,0 0 0 0 0,1-11 0 0 0,5-27 0 0 0,5-37 0 0 0,-12 77 0 0 0,1 4 0 0 0,0 5 0 0 0,0 2 0 0 0,-1 5 0 0 0,0 0 0 0 0,0 1 0 0 0,0-1 0 0 0,-1 0 0 0 0,-1 9 0 0 0,2 21 0 0 0,16 67 0 0 0,-17-102 0 0 0,0-2 0 0 0,0 0 0 0 0,0 0 0 0 0,0 0 0 0 0,1 0 0 0 0,-1-1 0 0 0,0 1 0 0 0,1 0 0 0 0,-1 0 0 0 0,0 0 0 0 0,1 0 0 0 0,-1 0 0 0 0,1-1 0 0 0,-1 1 0 0 0,1 0 0 0 0,0 0 0 0 0,-1-1 0 0 0,1 1 0 0 0,1 0 0 0 0,4 2 0 0 0,1-7 0 0 0,-3-1 0 0 0,0 1 0 0 0,0-1 0 0 0,0 0 0 0 0,-1 0 0 0 0,0 0 0 0 0,0-1 0 0 0,0 1 0 0 0,-1-1 0 0 0,4-11 0 0 0,6-11 0 0 0,5-2 0 0 0,-12 26 0 0 0,-5 3 0 0 0,0 1 0 0 0,1 0 0 0 0,-1 0 0 0 0,0 0 0 0 0,1-1 0 0 0,-1 1 0 0 0,0 0 0 0 0,1 0 0 0 0,-1 0 0 0 0,0 0 0 0 0,1 0 0 0 0,-1-1 0 0 0,1 1 0 0 0,-1 0 0 0 0,0 0 0 0 0,1 0 0 0 0,-1 0 0 0 0,0 0 0 0 0,1 0 0 0 0,-1 0 0 0 0,1 0 0 0 0,-1 1 0 0 0,0-1 0 0 0,1 0 0 0 0,-1 0 0 0 0,0 0 0 0 0,1 0 0 0 0,-1 0 0 0 0,0 1 0 0 0,1-1 0 0 0,-1 0 0 0 0,0 0 0 0 0,0 0 0 0 0,1 1 0 0 0,-1-1 0 0 0,0 0 0 0 0,1 1 0 0 0,-1-1 0 0 0,25 17 0 0 0,2 2 0 0 0,0 2 0 0 0,27 27 0 0 0,-49-42 0 0 0,1-1 0 0 0,-1-1 0 0 0,1 1 0 0 0,0-1 0 0 0,0 0 0 0 0,0 0 0 0 0,1-1 0 0 0,-1 0 0 0 0,1 0 0 0 0,0 0 0 0 0,0-1 0 0 0,0 0 0 0 0,0 0 0 0 0,0-1 0 0 0,0 0 0 0 0,0 0 0 0 0,1 0 0 0 0,-1-1 0 0 0,0-1 0 0 0,0 1 0 0 0,9-2 0 0 0,-6 0 0 0 0,-1-1 0 0 0,1 0 0 0 0,0 0 0 0 0,-1-1 0 0 0,1 0 0 0 0,12-7 0 0 0,-17 7 0 0 0,0 1 0 0 0,-1-1 0 0 0,1 0 0 0 0,0 0 0 0 0,-1-1 0 0 0,0 1 0 0 0,0-1 0 0 0,0 0 0 0 0,-1 0 0 0 0,0 0 0 0 0,5-10 0 0 0,-4 6 0 0 0,-1 0 0 0 0,0 0 0 0 0,-1-1 0 0 0,0 1 0 0 0,0-1 0 0 0,-1 1 0 0 0,0-15 0 0 0,-1 20 0 0 0,0-1 0 0 0,0 1 0 0 0,0 0 0 0 0,-1 0 0 0 0,0 0 0 0 0,0 0 0 0 0,0 0 0 0 0,0 0 0 0 0,-1 0 0 0 0,1 0 0 0 0,-1 0 0 0 0,0 1 0 0 0,0-1 0 0 0,-1 1 0 0 0,1-1 0 0 0,-1 1 0 0 0,1 0 0 0 0,-1 0 0 0 0,-6-5 0 0 0,6 6 0 0 0,1 1 0 0 0,-1-1 0 0 0,1 1 0 0 0,-1 0 0 0 0,0 0 0 0 0,0 0 0 0 0,1 0 0 0 0,-1 0 0 0 0,0 0 0 0 0,0 1 0 0 0,0-1 0 0 0,0 1 0 0 0,0 0 0 0 0,0 0 0 0 0,0 0 0 0 0,0 1 0 0 0,0-1 0 0 0,0 1 0 0 0,0-1 0 0 0,1 1 0 0 0,-1 0 0 0 0,0 0 0 0 0,0 0 0 0 0,-4 3 0 0 0,3-2 0 0 0,1 0 0 0 0,-1 1 0 0 0,1 0 0 0 0,0 0 0 0 0,-1 0 0 0 0,1 0 0 0 0,1 0 0 0 0,-1 1 0 0 0,0-1 0 0 0,1 1 0 0 0,-1-1 0 0 0,1 1 0 0 0,0 0 0 0 0,1 0 0 0 0,-1 0 0 0 0,-1 6 0 0 0,1 1 0 0 0,-1 1 0 0 0,2 0 0 0 0,0-1 0 0 0,0 1 0 0 0,1 0 0 0 0,1 0 0 0 0,0 0 0 0 0,0-1 0 0 0,1 1 0 0 0,1 0 0 0 0,4 12 0 0 0,-7-24 0 0 0,0 1 0 0 0,0-1 0 0 0,0 0 0 0 0,0 0 0 0 0,1 1 0 0 0,-1-1 0 0 0,0 0 0 0 0,0 0 0 0 0,0 1 0 0 0,0-1 0 0 0,0 0 0 0 0,0 0 0 0 0,1 0 0 0 0,-1 1 0 0 0,0-1 0 0 0,0 0 0 0 0,0 0 0 0 0,1 0 0 0 0,-1 0 0 0 0,0 0 0 0 0,0 1 0 0 0,0-1 0 0 0,1 0 0 0 0,-1 0 0 0 0,0 0 0 0 0,0 0 0 0 0,1 0 0 0 0,-1 0 0 0 0,0 0 0 0 0,2 0 0 0 0,-1-1 0 0 0,0 1 0 0 0,1-1 0 0 0,-1 1 0 0 0,0-1 0 0 0,1 0 0 0 0,-1 0 0 0 0,0 1 0 0 0,0-1 0 0 0,0 0 0 0 0,0 0 0 0 0,0 0 0 0 0,0 0 0 0 0,0 0 0 0 0,0-1 0 0 0,0 1 0 0 0,-1 0 0 0 0,1 0 0 0 0,0-1 0 0 0,0 0 0 0 0,13-34 0 0 0,-10 24 0 0 0,-1 3-71 0 0,1 0 1 0 0,0 0-1 0 0,0 1 0 0 0,1-1 1 0 0,10-13-1 0 0,-14 20 59 0 0,1 1 0 0 0,-1-1 1 0 0,0 1-1 0 0,1 0 0 0 0,-1 0 0 0 0,1-1 1 0 0,-1 1-1 0 0,1 0 0 0 0,-1 0 0 0 0,1 0 0 0 0,0 0 1 0 0,0 1-1 0 0,-1-1 0 0 0,1 0 0 0 0,0 1 1 0 0,0-1-1 0 0,0 1 0 0 0,0 0 0 0 0,0 0 0 0 0,0-1 1 0 0,0 1-1 0 0,0 0 0 0 0,-1 1 0 0 0,1-1 1 0 0,0 0-1 0 0,0 1 0 0 0,0-1 0 0 0,0 1 0 0 0,0-1 1 0 0,0 1-1 0 0,-1 0 0 0 0,1 0 0 0 0,0 0 1 0 0,-1 0-1 0 0,3 1 0 0 0,1 3 64 0 0,0-1 0 0 0,0 0 0 0 0,0 1 0 0 0,-1 0 0 0 0,0 0 0 0 0,0 1 0 0 0,6 10-1 0 0,-7-10-2 0 0,0-1-1 0 0,1 0 0 0 0,-1 1 0 0 0,1-1 0 0 0,1 0 0 0 0,-1-1 0 0 0,1 1 0 0 0,7 5 0 0 0,-3-4-48 0 0,-5-4 0 0 0,-1 1 0 0 0,0-1 0 0 0,1 0 0 0 0,-1 0 0 0 0,1 0 0 0 0,0-1 0 0 0,-1 1 0 0 0,1-1 0 0 0,0 0 0 0 0,0 0 0 0 0,0 0 0 0 0,0-1 0 0 0,6 1 0 0 0,12-3-2111 0 0,-2-4-4806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2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4519 0 0,'0'0'2427'0'0,"0"9"-1647"0"0,-3 58 1727 0 0,1 49 395 0 0,-2 38 290 0 0,1-72-1791 0 0,0 7 54 0 0,0 20 35 0 0,2-35-822 0 0,4-50-442 0 0,3-30-1511 0 0,-6 3 856 0 0,1 1 0 0 0,0-1 1 0 0,-1 1-1 0 0,1-1 0 0 0,-1 1 0 0 0,0-1 1 0 0,0 0-1 0 0,0 1 0 0 0,0-4 0 0 0,-1-8-3350 0 0,4-5-1525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41 13039 0 0,'0'0'44'0'0,"0"-1"-1"0"0,0 1 0 0 0,0 0 0 0 0,0 0 1 0 0,0 0-1 0 0,0-1 0 0 0,0 1 1 0 0,1 0-1 0 0,-1 0 0 0 0,0 0 1 0 0,0-1-1 0 0,0 1 0 0 0,0 0 0 0 0,0 0 1 0 0,0 0-1 0 0,0-1 0 0 0,1 1 1 0 0,-1 0-1 0 0,0 0 0 0 0,0 0 1 0 0,0 0-1 0 0,0 0 0 0 0,1 0 0 0 0,-1-1 1 0 0,0 1-1 0 0,0 0 0 0 0,0 0 1 0 0,1 0-1 0 0,-1 0 0 0 0,0 0 0 0 0,0 0 1 0 0,0 0-1 0 0,1 0 0 0 0,-1 0 1 0 0,0 0-1 0 0,12 22 1993 0 0,-1 2 0 0 0,12 36 0 0 0,-14-36-1296 0 0,15 48 1158 0 0,7 17 124 0 0,-30-86-1879 0 0,-1-1 1 0 0,2 0 0 0 0,-1 1-1 0 0,0-1 1 0 0,0 0-1 0 0,1 0 1 0 0,-1 0-1 0 0,1 0 1 0 0,2 3 0 0 0,-4-5-104 0 0,1 0 0 0 0,0 1 0 0 0,-1-1 0 0 0,1 0 0 0 0,0 1 0 0 0,-1-1 1 0 0,1 0-1 0 0,0 0 0 0 0,-1 0 0 0 0,1 0 0 0 0,0 0 0 0 0,0 0 1 0 0,-1 0-1 0 0,1 0 0 0 0,0 0 0 0 0,-1 0 0 0 0,1 0 0 0 0,0 0 0 0 0,-1-1 1 0 0,1 1-1 0 0,0 0 0 0 0,-1 0 0 0 0,1-1 0 0 0,0 1 0 0 0,-1-1 0 0 0,1 1 1 0 0,-1 0-1 0 0,1-1 0 0 0,0 1 0 0 0,-1-1 0 0 0,1 1 0 0 0,-1-1 1 0 0,0 1-1 0 0,1-1 0 0 0,-1 0 0 0 0,1 0 0 0 0,2-5 76 0 0,0 0 0 0 0,0 0 0 0 0,0 0 0 0 0,-1 0 0 0 0,0 0 0 0 0,0 0 0 0 0,-1-1 0 0 0,2-10 0 0 0,-1 5 44 0 0,6-46 266 0 0,1-84 0 0 0,-9 120-716 0 0,0 15-2 0 0,0 0 0 0 0,0 0 0 0 0,0 0 1 0 0,3-9-1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6415 0 0,'0'0'499'0'0,"6"-2"2628"0"0,4-3-2693 0 0,-1 0-1 0 0,1 0 1 0 0,0 1 0 0 0,1 0 0 0 0,-1 1 0 0 0,15-2 0 0 0,11-7-2454 0 0,-31 10 529 0 0,9-3-2605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9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5 2991 0 0,'0'0'220'0'0,"-1"-1"-24"0"0,1 1-1 0 0,-1-1 0 0 0,0 1 0 0 0,1-1 0 0 0,-1 1 1 0 0,0 0-1 0 0,1-1 0 0 0,-1 1 0 0 0,0 0 0 0 0,0 0 1 0 0,1 0-1 0 0,-1 0 0 0 0,0-1 0 0 0,1 1 0 0 0,-1 0 1 0 0,0 0-1 0 0,0 0 0 0 0,1 0 0 0 0,-1 1 0 0 0,0-1 1 0 0,0 0-1 0 0,1 0 0 0 0,-1 0 0 0 0,0 0 0 0 0,1 1 1 0 0,-1-1-1 0 0,0 0 0 0 0,1 1 0 0 0,-1-1 0 0 0,0 1 1 0 0,1-1-1 0 0,-1 1 0 0 0,1-1 0 0 0,-1 1 0 0 0,1-1 1 0 0,-2 2-1 0 0,0 0 163 0 0,0 1 0 0 0,-1-1 0 0 0,1 1 0 0 0,0 0 0 0 0,-3 6 0 0 0,3-4 4 0 0,0 1 0 0 0,0 0 0 0 0,1 0 0 0 0,-1 0 0 0 0,2 1 0 0 0,-1-1 0 0 0,0 0 0 0 0,1 0 0 0 0,0 0 0 0 0,2 8 0 0 0,1 5 1103 0 0,10 37 0 0 0,-12-52-1225 0 0,1 0 1 0 0,-1 0 0 0 0,1 0-1 0 0,0-1 1 0 0,0 1-1 0 0,0 0 1 0 0,1-1 0 0 0,-1 1-1 0 0,1-1 1 0 0,0 0-1 0 0,0 0 1 0 0,5 4-1 0 0,-7-6-149 0 0,1 0 0 0 0,-1 0-1 0 0,1 0 1 0 0,-1 0-1 0 0,1 0 1 0 0,0-1-1 0 0,-1 1 1 0 0,1 0-1 0 0,0-1 1 0 0,-1 0-1 0 0,1 1 1 0 0,0-1-1 0 0,0 0 1 0 0,0 0-1 0 0,-1 0 1 0 0,1 0-1 0 0,0 0 1 0 0,0 0-1 0 0,-1 0 1 0 0,1 0-1 0 0,0-1 1 0 0,0 1-1 0 0,-1-1 1 0 0,1 0-1 0 0,0 1 1 0 0,-1-1-1 0 0,1 0 1 0 0,-1 0-1 0 0,1 0 1 0 0,-1 0-1 0 0,2-2 1 0 0,2-1 40 0 0,0-1 0 0 0,0 0 1 0 0,-1 0-1 0 0,0 0 0 0 0,0-1 1 0 0,0 0-1 0 0,-1 1 0 0 0,0-1 1 0 0,0-1-1 0 0,4-12 0 0 0,-6 15-118 0 0,0 0 0 0 0,0-1 0 0 0,0 1 0 0 0,0 0 0 0 0,-1-1-1 0 0,0 1 1 0 0,0-1 0 0 0,0 1 0 0 0,0-1 0 0 0,-1 1 0 0 0,0-1 0 0 0,0 1-1 0 0,0 0 1 0 0,0-1 0 0 0,-1 1 0 0 0,0 0 0 0 0,-3-7 0 0 0,4 10-152 0 0,0-1 0 0 0,0 1 0 0 0,-1 0 1 0 0,1 0-1 0 0,0-1 0 0 0,-1 1 0 0 0,1 0 0 0 0,0 0 1 0 0,-1 0-1 0 0,0 1 0 0 0,1-1 0 0 0,-1 0 0 0 0,1 0 1 0 0,-1 1-1 0 0,0-1 0 0 0,0 1 0 0 0,1-1 0 0 0,-1 1 1 0 0,0 0-1 0 0,0 0 0 0 0,1 0 0 0 0,-1 0 0 0 0,0 0 1 0 0,0 0-1 0 0,1 0 0 0 0,-1 1 0 0 0,0-1 0 0 0,-3 2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6.3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5039 0 0,'0'0'388'0'0,"11"5"1278"0"0,-7-3-936 0 0,0 1 1 0 0,-1-1 0 0 0,1 1-1 0 0,-1 0 1 0 0,0 0 0 0 0,0 0 0 0 0,0 1-1 0 0,0-1 1 0 0,-1 1 0 0 0,3 3-1 0 0,-1 0-18 0 0,-1 1 1 0 0,1-1-1 0 0,-2 1 0 0 0,1-1 0 0 0,1 9 0 0 0,-1 3-9 0 0,0 0 0 0 0,-1 0-1 0 0,-2 36 1 0 0,-9 16 2498 0 0,8-78-2689 0 0,2-31 25 0 0,13-70 1 0 0,-8 68-462 0 0,-3 19-20 0 0,1 1 1 0 0,0-1-1 0 0,12-30 0 0 0,-12 44-56 0 0,3 5 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7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31 3223 0 0,'1'8'438'0'0,"3"7"741"0"0,-1-1 1 0 0,-1 1 0 0 0,-1 0 0 0 0,0 16-1 0 0,-1-5 324 0 0,-1 0-1 0 0,-1 1 0 0 0,-1-2 1 0 0,-9 32-1 0 0,-1-6 3226 0 0,20-52-3888 0 0,-2-6-751 0 0,0 0 0 0 0,-1 1 0 0 0,-1-1-1 0 0,1-1 1 0 0,-1 1 0 0 0,4-11 0 0 0,9-51 150 0 0,-2 9-159 0 0,-7 28 7 0 0,-5 21-31 0 0,1 1 0 0 0,-1 0 1 0 0,2 0-1 0 0,6-14 0 0 0,-10 23 204 0 0,2 2-224 0 0,-1 1-1 0 0,0-1 0 0 0,0 1 1 0 0,0-1-1 0 0,0 1 0 0 0,0-1 1 0 0,0 1-1 0 0,0 0 0 0 0,1 3 1 0 0,2 8 190 0 0,0 1 1 0 0,-1 0-1 0 0,0-1 1 0 0,-1 1-1 0 0,-1 0 1 0 0,0 15-1 0 0,4 36 935 0 0,-5-65-1137 0 0,0 0 0 0 0,0 1-1 0 0,0-1 1 0 0,0 0-1 0 0,0 0 1 0 0,0 1-1 0 0,0-1 1 0 0,0 0-1 0 0,0 0 1 0 0,0 0 0 0 0,0 1-1 0 0,0-1 1 0 0,0 0-1 0 0,0 0 1 0 0,1 1-1 0 0,-1-1 1 0 0,0 0-1 0 0,0 0 1 0 0,0 0-1 0 0,0 1 1 0 0,0-1 0 0 0,1 0-1 0 0,-1 0 1 0 0,0 0-1 0 0,0 0 1 0 0,0 0-1 0 0,1 1 1 0 0,-1-1-1 0 0,0 0 1 0 0,0 0 0 0 0,0 0-1 0 0,1 0 1 0 0,-1 0-1 0 0,0 0 1 0 0,0 0-1 0 0,0 0 1 0 0,1 0-1 0 0,-1 0 1 0 0,9-6 351 0 0,5-16-170 0 0,-3-4 8 0 0,11-42 0 0 0,-15 46-208 0 0,0 0 1 0 0,1 0-1 0 0,14-25 1 0 0,-14 29-6 0 0,-8 19 1 0 0,0-1 0 0 0,0 0 0 0 0,0 0 0 0 0,1 0 0 0 0,-1 0 0 0 0,0 0 0 0 0,0 0 1 0 0,0 1-1 0 0,0-1 0 0 0,0 0 0 0 0,0 0 0 0 0,0 0 0 0 0,0 0 0 0 0,1 0 0 0 0,-1 0 0 0 0,0 0 0 0 0,0 0 0 0 0,0 0 0 0 0,0 0 0 0 0,0 1 0 0 0,0-1 0 0 0,1 0 0 0 0,-1 0 0 0 0,0 0 0 0 0,0 0 1 0 0,0 0-1 0 0,0 0 0 0 0,0 0 0 0 0,1 0 0 0 0,-1 0 0 0 0,0 0 0 0 0,0 0 0 0 0,0 0 0 0 0,0 0 0 0 0,0-1 0 0 0,1 1 0 0 0,-1 0 0 0 0,0 0 0 0 0,0 0 0 0 0,0 0 0 0 0,0 0 0 0 0,0 0 0 0 0,1 0 1 0 0,-1 0-1 0 0,0 0 0 0 0,0 0 0 0 0,0-1 0 0 0,0 1 0 0 0,0 0 0 0 0,0 0 0 0 0,0 0 0 0 0,0 0 0 0 0,0 0 0 0 0,0 0 0 0 0,1-1 0 0 0,-1 1 0 0 0,0 0 0 0 0,0 0 0 0 0,0 0 0 0 0,0 0 1 0 0,0-1-1 0 0,3 12 93 0 0,-3-11-94 0 0,6 41 407 0 0,-3-15 49 0 0,2 0 1 0 0,11 36-1 0 0,-15-58-340 0 0,0 0-1 0 0,1 0 1 0 0,0 0 0 0 0,0-1 0 0 0,0 1-1 0 0,0-1 1 0 0,1 1 0 0 0,-1-1-1 0 0,1 0 1 0 0,6 5 0 0 0,-7-6-298 0 0,0 0-1 0 0,1-1 1 0 0,-1 1-1 0 0,1-1 1 0 0,0 0 0 0 0,4 2-1 0 0,-3-2-1218 0 0,-1 0 0 0 0,1-1 0 0 0,-1 1 0 0 0,1-1 0 0 0,6 0-1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3.6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2303 0 0,'0'0'167'0'0,"0"2"-112"0"0,0-1-53 0 0,0 0 0 0 0,0-1 0 0 0,0 1 0 0 0,0 0 0 0 0,0 0 0 0 0,0 0 0 0 0,0 0 0 0 0,0 0 0 0 0,0 0 1 0 0,0-1-1 0 0,1 1 0 0 0,-1 0 0 0 0,0 0 0 0 0,1 0 0 0 0,-1 0 0 0 0,1-1 0 0 0,-1 1 0 0 0,1 0 0 0 0,-1 0 0 0 0,1-1 0 0 0,-1 1 0 0 0,1 0 1 0 0,0-1-1 0 0,-1 1 0 0 0,1-1 0 0 0,1 2 0 0 0,0-1 56 0 0,18 24 1143 0 0,-16-21-625 0 0,0 1-1 0 0,-1 0 1 0 0,1-1 0 0 0,1 1 0 0 0,-1-1-1 0 0,7 4 1 0 0,-5-3 198 0 0,1 1-1 0 0,0 0 1 0 0,-1 0 0 0 0,0 0-1 0 0,-1 0 1 0 0,1 1-1 0 0,-1 0 1 0 0,7 12 0 0 0,-11-16-677 0 0,2 1 263 0 0,0 1 0 0 0,0-1 0 0 0,0 0 0 0 0,1 0 0 0 0,6 6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 7023 0 0,'-3'7'339'0'0,"-1"-1"0"0"0,1 1 0 0 0,1 0 0 0 0,-4 11-1 0 0,1-2 1456 0 0,-16 69 5446 0 0,10-49-4650 0 0,-6 41 0 0 0,3-23-1265 0 0,10-40-998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3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99 0 3223 0 0,'1'2'9470'0'0,"3"9"-8391"0"0,-1 0 0 0 0,-1 1 0 0 0,1-1 0 0 0,-2 1 1 0 0,0-1-1 0 0,0 1 0 0 0,-1 14 0 0 0,-2-9-565 0 0,0 1 0 0 0,-1-1 0 0 0,0 0-1 0 0,-8 21 1 0 0,8-27-401 0 0,2-6-19 0 0,0 0 1 0 0,0-1-1 0 0,-1 1 1 0 0,-2 6 0 0 0,3-10-127 0 0,1-1 0 0 0,0 1 0 0 0,-1 0 0 0 0,1 0 0 0 0,-1-1 0 0 0,1 1 0 0 0,-1-1 0 0 0,1 1 0 0 0,-1-1 0 0 0,1 1 0 0 0,-1-1 0 0 0,1 1 0 0 0,-1-1 0 0 0,0 1 0 0 0,1-1 0 0 0,-1 1 0 0 0,0-1 0 0 0,0 0 0 0 0,1 0 0 0 0,-1 1 0 0 0,0-1 0 0 0,0 0 0 0 0,1 0 0 0 0,-1 0 0 0 0,0 0 1 0 0,0 0-1 0 0,0 0 0 0 0,1 0 0 0 0,-1 0 0 0 0,0 0 0 0 0,0 0 0 0 0,1 0 0 0 0,-2-1 0 0 0</inkml:trace>
  <inkml:trace contextRef="#ctx0" brushRef="#br0" timeOffset="1">0 3 2071 0 0,'11'8'1055'0'0,"-9"-5"-505"0"0,0-1 1 0 0,-1 0-1 0 0,1 1 0 0 0,-1-1 1 0 0,0 1-1 0 0,0-1 0 0 0,0 1 1 0 0,1 4-1 0 0,6 11 3348 0 0,0-4-1673 0 0,1-1 0 0 0,0 0 0 0 0,22 22 0 0 0,-8-13-3260 0 0,2-3-4344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8319 0 0,'26'-18'8817'0'0,"-7"3"-5496"0"0,-18 14-2645 0 0,2 0-164 0 0,9-2-453 0 0,50-15 1867 0 0,-22 1-8799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3335 0 0,'0'0'490'0'0,"1"7"2254"0"0,0 9 664 0 0,0 27 0 0 0,-2-25-1323 0 0,3 23-1 0 0,2-8-905 0 0,18 127 1834 0 0,-15-121-1891 0 0,2 0 0 0 0,15 39 0 0 0,-18-62-102 0 0,1 0-1 0 0,17 29 0 0 0,-20-39-956 0 0,0 0 1 0 0,1 0-1 0 0,9 9 0 0 0,-11-12-645 0 0,1 0 0 0 0,-1-1 0 0 0,1 1 0 0 0,-1-1 0 0 0,1 0 0 0 0,0 0 0 0 0,6 2 0 0 0,4-1-5484 0 0,2-5-316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5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1243 10047 0 0,'0'15'952'0'0,"0"-12"-769"0"0,0 0-1 0 0,0 0 1 0 0,0-1 0 0 0,1 1-1 0 0,-1 0 1 0 0,1 0 0 0 0,-1-1 0 0 0,1 1-1 0 0,0 0 1 0 0,0-1 0 0 0,1 3-1 0 0,-2-4-127 0 0,1-1 0 0 0,-1 0 0 0 0,0 0 0 0 0,0 0 1 0 0,1 0-1 0 0,-1 0 0 0 0,0 0 0 0 0,0 0 0 0 0,0 0 0 0 0,1 0 0 0 0,-1 0 0 0 0,0 0 0 0 0,0 0 0 0 0,1 0 0 0 0,-1 0 0 0 0,0 0 0 0 0,0 0 0 0 0,1 0 0 0 0,-1 0 0 0 0,0-1 0 0 0,0 1 0 0 0,0 0 0 0 0,1 0 0 0 0,-1 0 0 0 0,0 0 0 0 0,0 0 0 0 0,0-1 1 0 0,0 1-1 0 0,1 0 0 0 0,-1 0 0 0 0,0 0 0 0 0,0 0 0 0 0,0-1 0 0 0,0 1 0 0 0,6-7 901 0 0,-2-1-478 0 0,-1 0 0 0 0,0-1 1 0 0,0 1-1 0 0,-1-1 0 0 0,0 0 0 0 0,1-10 1 0 0,2-9 49 0 0,44-279 2108 0 0,-24-2-2477 0 0,-21 253-42 0 0,9-226 428 0 0,-13 250-177 0 0,0 0 1 0 0,3 0-1 0 0,7-40 0 0 0,-6 34 459 0 0,-2 12 2769 0 0,4 54-2597 0 0,-2 25-295 0 0,14 124 296 0 0,-11-128-886 0 0,9 44 290 0 0,-13-85-374 0 0,-1 1 1 0 0,1 0-1 0 0,1-1 0 0 0,0 0 1 0 0,0 0-1 0 0,0 0 1 0 0,12 15-1 0 0,-16-23-30 0 0,0 1 0 0 0,1-1 0 0 0,-1 1 0 0 0,0 0 0 0 0,1-1 0 0 0,-1 1 0 0 0,1-1 0 0 0,-1 1 0 0 0,1-1 0 0 0,0 1 0 0 0,-1-1 0 0 0,1 1 0 0 0,-1-1 0 0 0,1 0 0 0 0,0 1 0 0 0,-1-1 0 0 0,1 0 0 0 0,0 0 0 0 0,-1 1 0 0 0,1-1 0 0 0,0 0 0 0 0,0 0 0 0 0,-1 0 0 0 0,1 0 0 0 0,0 0 0 0 0,0 0 0 0 0,-1 0 0 0 0,1 0 0 0 0,0 0 0 0 0,-1 0 0 0 0,1-1 0 0 0,0 1 0 0 0,-1 0 0 0 0,2-1 0 0 0,0 1 0 0 0,1-1 0 0 0,-1 0 0 0 0,1 0 0 0 0,-1 0 0 0 0,0 0 0 0 0,0-1 0 0 0,1 1 0 0 0,-1 0 0 0 0,0-1 0 0 0,0 0 0 0 0,0 1 0 0 0,0-1 0 0 0,-1 0 0 0 0,1 0 0 0 0,0 0 0 0 0,-1 0 0 0 0,1 0 0 0 0,-1-1 0 0 0,0 1 0 0 0,0 0 0 0 0,0-1 0 0 0,0 1 0 0 0,1-5 0 0 0,1-6 0 0 0,0 0 0 0 0,-1 1 0 0 0,1-19 0 0 0,-2 13 0 0 0,0-4 0 0 0,-1-24 0 0 0,-1 29 0 0 0,1-1 0 0 0,3-29 0 0 0,-3 47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0,3 7 0 0 0,3 8 0 0 0,-6-15 0 0 0,9 34 0 0 0,-8-27 0 0 0,1 0 0 0 0,-1 0 0 0 0,1 0 0 0 0,1 0 0 0 0,-1-1 0 0 0,1 1 0 0 0,1-1 0 0 0,5 10 0 0 0,-8-14 0 0 0,0-1 0 0 0,0 0 0 0 0,0 0 0 0 0,0 0 0 0 0,0 0 0 0 0,0 0 0 0 0,0 0 0 0 0,0 0 0 0 0,0 0 0 0 0,1-1 0 0 0,-1 1 0 0 0,0 0 0 0 0,1-1 0 0 0,-1 1 0 0 0,0-1 0 0 0,1 1 0 0 0,-1-1 0 0 0,1 0 0 0 0,-1 1 0 0 0,2-1 0 0 0,4 1 0 0 0,4 1-2111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8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0 3679 0 0,'-5'21'15936'0'0,"5"-15"-15584"0"0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2847 0 0,'0'0'720'0'0,"7"-4"-488"0"0,1 0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2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 0 13103 0 0,'-5'4'321'0'0,"0"-1"0"0"0,1 1 0 0 0,0 0-1 0 0,0 0 1 0 0,0 1 0 0 0,0-1 0 0 0,0 1-1 0 0,-4 8 1 0 0,0 3 1854 0 0,-10 25-1 0 0,3-3 769 0 0,-1-2-1436 0 0,3-1 0 0 0,1 2 0 0 0,1 0 0 0 0,-7 55 0 0 0,11-37-896 0 0,2 0 1 0 0,4 81-1 0 0,2-122-598 0 0,0-1 1 0 0,1 0-1 0 0,1 1 1 0 0,4 14-1 0 0,-6-24-10 0 0,0 0 0 0 0,1 0 0 0 0,0 0 0 0 0,-1 1-1 0 0,2-2 1 0 0,-1 1 0 0 0,0 0 0 0 0,1 0 0 0 0,-1-1 0 0 0,1 1 0 0 0,0-1 0 0 0,1 0-1 0 0,-1 0 1 0 0,0 0 0 0 0,1 0 0 0 0,4 2 0 0 0,-5-3-3 0 0,-1-1 0 0 0,1 0 0 0 0,0 0 0 0 0,-1-1 0 0 0,1 1 0 0 0,0 0 0 0 0,-1-1 0 0 0,1 0 0 0 0,0 1 0 0 0,0-1 0 0 0,-1 0 0 0 0,1-1 0 0 0,0 1 0 0 0,0 0 0 0 0,-1-1 0 0 0,4 0 0 0 0,-2-1 0 0 0,-1 1 0 0 0,0-1 0 0 0,1 0 0 0 0,-1 0 0 0 0,0 0 0 0 0,0-1 0 0 0,0 1 0 0 0,0-1 0 0 0,0 1 0 0 0,3-5 0 0 0,1-4 0 0 0,0 1 0 0 0,0-1 0 0 0,-1 0 0 0 0,0-1 0 0 0,7-23 0 0 0,-7 18 0 0 0,-2 0 0 0 0,0 0 0 0 0,0 0 0 0 0,-2-1 0 0 0,1-33 0 0 0,-3 47 0 0 0,-1 0 0 0 0,1 0 0 0 0,-1 0 0 0 0,1 0 0 0 0,-1 0 0 0 0,0 1 0 0 0,-1-1 0 0 0,1 0 0 0 0,-1 0 0 0 0,-1-3 0 0 0,2 6 0 0 0,-1-1 0 0 0,1 1 0 0 0,0-1 0 0 0,0 1 0 0 0,0 0 0 0 0,-1 0 0 0 0,1-1 0 0 0,-1 1 0 0 0,1 0 0 0 0,-1 0 0 0 0,0 0 0 0 0,1 1 0 0 0,-1-1 0 0 0,0 0 0 0 0,1 1 0 0 0,-1-1 0 0 0,0 1 0 0 0,0-1 0 0 0,0 1 0 0 0,1 0 0 0 0,-1 0 0 0 0,0 0 0 0 0,-3 0 0 0 0,0 0-306 0 0,0 1 1 0 0,0 0-1 0 0,0 0 1 0 0,0 1-1 0 0,0-1 0 0 0,1 1 1 0 0,-1 0-1 0 0,0 0 1 0 0,1 1-1 0 0,0 0 0 0 0,-1-1 1 0 0,1 1-1 0 0,0 1 1 0 0,0-1-1 0 0,1 0 0 0 0,-1 1 1 0 0,1 0-1 0 0,-1 0 0 0 0,1 0 1 0 0,1 0-1 0 0,-1 1 1 0 0,0-1-1 0 0,-3 9 0 0 0,5-5-2343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5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12895 0 0,'2'1'998'0'0,"22"11"-598"0"0,47 24 7799 0 0,-46-21-5550 0 0,34 25-1 0 0,-48-31-2062 0 0,-1 0-1 0 0,0 0 0 0 0,0 2 0 0 0,-1-1 0 0 0,10 15 0 0 0,-3 0-435 0 0,-2 0-1 0 0,0 1 1 0 0,-2 1 0 0 0,-1 0-1 0 0,12 44 1 0 0,-9-9 134 0 0,11 94 1 0 0,-20-103-2396 0 0,-3 0-4806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7.3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59 2071 0 0,'-2'-1'10954'0'0,"33"-25"-4462"0"0,-13 15-4560 0 0,10-3-595 0 0,-26 14-885 0 0,0-1-243 0 0,6-1-61 0 0,8-2-2358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4519 0 0,'0'0'9104'0'0,"11"-2"-6448"0"0,1-1-1725 0 0,0 0 0 0 0,23-2-1 0 0,8 0 335 0 0,-1-2-1 0 0,81-25 0 0 0,-73 18-326 0 0,-12 1-518 0 0,13-3 117 0 0,-24 10-227 0 0,12-2-11 0 0,0 1 0 0 0,46-2 0 0 0,-25 5-118 0 0,62-12 0 0 0,59-20 57 0 0,-151 30-208 0 0,21-2 205 0 0,0 2-1 0 0,89 3 0 0 0,-21 0-165 0 0,-75 0 74 0 0,0-2 0 0 0,60-15-1 0 0,-4 3 85 0 0,-37 9-115 0 0,-47 6-92 0 0,0 1 0 0 0,1 1 0 0 0,-1 1 0 0 0,31 4 0 0 0,0 1 8 0 0,135 13-17 0 0,-11-19 303 0 0,-69-3-255 0 0,-50 5-61 0 0,74 11 1 0 0,49 20 68 0 0,254 42 43 0 0,-303-60 187 0 0,181-2 0 0 0,-276-14-251 0 0,0-1 0 0 0,0-1 0 0 0,41-11 0 0 0,-55 9-2821 0 0,0 0 1 0 0,16-8-1 0 0,-4-1-6365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2847 0 0,'9'2'6480'0'0</inkml:trace>
  <inkml:trace contextRef="#ctx0" brushRef="#br0" timeOffset="1">187 1 5671 0 0,'0'0'4056'0'0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2815 0 0,'6'-6'423'0'0,"34"-37"5230"0"0,-32 35-4630 0 0,69-59 5491 0 0,-63 56-5679 0 0,0 1-1 0 0,1 0 1 0 0,28-13 0 0 0,-33 20-236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0,'0'0'388'0'0,"7"11"4320"0"0,1 19-2619 0 0,-1 0-1 0 0,5 54 1 0 0,-4-21 469 0 0,-6-54-1986 0 0,-1-5-434 0 0,0 0 0 0 0,0 0 0 0 0,-1 1 0 0 0,0-1 0 0 0,0 7 0 0 0,1 18-234 0 0,-1-27-577 0 0,-2 6-6230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91 2879 0 0,'0'0'214'0'0,"-1"-3"1252"0"0,5-12 2216 0 0,-3 11-3285 0 0,1 0 0 0 0,0 1 0 0 0,0-1 0 0 0,1 1 0 0 0,-1 0 0 0 0,1-1 0 0 0,0 1 0 0 0,0 1-1 0 0,0-1 1 0 0,0 0 0 0 0,0 1 0 0 0,1-1 0 0 0,-1 1 0 0 0,1 0 0 0 0,-1 0 0 0 0,1 0 0 0 0,0 1 0 0 0,7-3 0 0 0,7 0 432 0 0,-1 0 1 0 0,1 2-1 0 0,20-2 0 0 0,-8 1-15 0 0,-18 2-535 0 0,1 1-1 0 0,-1 0 1 0 0,1 1 0 0 0,15 2-1 0 0,-27-3-26 0 0,1 0-295 0 0,-1 0-1 0 0,0 1 0 0 0,0-1 1 0 0,0 0-1 0 0,1 0 0 0 0,-1 0 1 0 0,0 1-1 0 0,0-1 0 0 0,0 1 1 0 0,0-1-1 0 0,1 1 0 0 0,-1-1 1 0 0,0 1-1 0 0,0 0 0 0 0,1 1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0,'0'0'2792'0'0,"2"0"-1960"0"0,49 9 4334 0 0,25 14-3268 0 0,-52-15-1098 0 0,41 21-1 0 0,-57-24-626 0 0,0 0 1 0 0,0 0-1 0 0,-1 1 1 0 0,1 0-1 0 0,-1 0 1 0 0,-1 1-1 0 0,1 0 1 0 0,6 10-1 0 0,-2-2 156 0 0,-2 0 0 0 0,1 1 0 0 0,-2 0-1 0 0,12 31 1 0 0,-11-19 84 0 0,-2 1 0 0 0,0 0 0 0 0,-2 0 0 0 0,2 48 0 0 0,-6-17 488 0 0,-8 77 0 0 0,-9-47-282 0 0,4-29-146 0 0,1 6 318 0 0,-2 0 0 0 0,-25 71 0 0 0,26-110-1507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2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0,'11'10'3922'0'0,"-7"-5"-3370"0"0,0 0 0 0 0,0 1 1 0 0,4 7-1 0 0,-7-10-179 0 0,0 0 0 0 0,0 0 0 0 0,0 1 0 0 0,0-1 0 0 0,0 0 0 0 0,-1 0 0 0 0,0 6 0 0 0,3 10 431 0 0,5 18-88 0 0,-1 1 0 0 0,2 40 0 0 0,0 10 87 0 0,27 108 1981 0 0,9 71-1242 0 0,-25-46-99 0 0,35 224 2395 0 0,-51-429-3792 0 0,0 0-1 0 0,1-1 0 0 0,0 1 1 0 0,11 20-1 0 0,-9-29-45 0 0,-7-7-8 0 0,1 0-1 0 0,0 0 1 0 0,0-1 0 0 0,0 1-1 0 0,0 0 1 0 0,0 0 0 0 0,0 0 0 0 0,0-1-1 0 0,0 1 1 0 0,0 0 0 0 0,0-1-1 0 0,-1 1 1 0 0,1-1 0 0 0,0 1-1 0 0,0-1 1 0 0,0 1 0 0 0,-1-1-1 0 0,1 0 1 0 0,0 1 0 0 0,-1-1-1 0 0,1 0 1 0 0,-1 0 0 0 0,1 1-1 0 0,0-2 1 0 0,13-21-829 0 0,-7 6-269 0 0,0 0 1 0 0,5-22 0 0 0,-2-11-6567 0 0,-8 26 1617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83 112 2303 0 0,'-7'-1'326'0'0,"0"0"-1"0"0,0 0 1 0 0,1-1-1 0 0,-1 0 0 0 0,0 0 1 0 0,-9-5-1 0 0,2 2 2468 0 0,14 5-2606 0 0,-1 0 0 0 0,0-1 0 0 0,0 1 1 0 0,1 0-1 0 0,-1 0 0 0 0,0-1 0 0 0,1 1 0 0 0,-1-1 0 0 0,1 1 0 0 0,-1 0 0 0 0,0-1 1 0 0,1 1-1 0 0,-1-1 0 0 0,1 1 0 0 0,-1-1 0 0 0,1 0 0 0 0,-1 0 0 0 0,1 0-86 0 0,0 1 0 0 0,0-1 0 0 0,0 1 0 0 0,0 0-1 0 0,0-1 1 0 0,0 1 0 0 0,0 0 0 0 0,0-1 0 0 0,0 1-1 0 0,0 0 1 0 0,0-1 0 0 0,1 1 0 0 0,-1 0 0 0 0,0 0-1 0 0,0-1 1 0 0,0 1 0 0 0,0 0 0 0 0,1-1 0 0 0,-1 1 0 0 0,0 0-1 0 0,0 0 1 0 0,1-1 0 0 0,-1 1 0 0 0,0 0 0 0 0,1 0-1 0 0,3-2 234 0 0,-1 0-1 0 0,1 0 0 0 0,0 0 1 0 0,6-1-1 0 0,48-14 1359 0 0,1 2 0 0 0,113-13 0 0 0,-167 27-1615 0 0,10 0 143 0 0,0 0 0 0 0,0 1 0 0 0,21 2 0 0 0,-32-1-166 0 0,0 0 1 0 0,0 0-1 0 0,0 0 1 0 0,0 0 0 0 0,-1 0-1 0 0,1 1 1 0 0,5 3 0 0 0,-7-4-27 0 0,0 0 0 0 0,0 1 0 0 0,-1-1 0 0 0,1 1 1 0 0,-1-1-1 0 0,1 1 0 0 0,-1-1 0 0 0,0 1 1 0 0,1 0-1 0 0,-1 0 0 0 0,0 0 0 0 0,0 0 0 0 0,0 0 1 0 0,-1 0-1 0 0,2 2 0 0 0,-1 1 66 0 0,0 1-1 0 0,-1-1 1 0 0,0 0-1 0 0,0 0 1 0 0,0 0 0 0 0,0 1-1 0 0,-1-1 1 0 0,0 0-1 0 0,0 0 1 0 0,-3 9-1 0 0,-3 4 446 0 0,-12 25-1 0 0,19-42-527 0 0,-69 117 1595 0 0,39-69-1281 0 0,-49 66-55 0 0,39-58-204 0 0,26-35-167 0 0,-13 30 1 0 0,23-46 84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0,'0'0'2708'0'0,"2"1"-1482"0"0,2 4-807 0 0,1 0 0 0 0,-1 0-1 0 0,0 0 1 0 0,0 0 0 0 0,-1 1 0 0 0,0-1 0 0 0,0 1 0 0 0,0 0 0 0 0,0 0 0 0 0,1 8 0 0 0,16 67 1356 0 0,-20-80-1749 0 0,0-1-25 0 0,17 106 2069 0 0,-15-90-1379 0 0,-1 1 0 0 0,-1 0 0 0 0,0 0 0 0 0,-4 22 2379 0 0,4-44-2963 0 0,0 1 0 0 0,0-1 0 0 0,0 1 0 0 0,1 0 0 0 0,0-1 0 0 0,1-5 0 0 0,0 4 0 0 0,15-64 373 0 0,0 9-136 0 0,-16 58-318 0 0,0 1 0 0 0,-1 0 0 0 0,1 0 0 0 0,0 0 0 0 0,0 1 0 0 0,0-1 0 0 0,0 0 0 0 0,0 0 0 0 0,1 0-1 0 0,-1 1 1 0 0,1-1 0 0 0,-1 1 0 0 0,1-1 0 0 0,-1 1 0 0 0,1 0 0 0 0,0-1 0 0 0,0 1 0 0 0,-1 0 0 0 0,1 0 0 0 0,0 0 0 0 0,4-1 0 0 0,-5 2-128 0 0,1-1 2 0 0,23-7-2274 0 0,-7-1-5841 0 0,-9 3 1275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8463 0 0,'0'-1'60'0'0,"-1"1"0"0"0,1 0 0 0 0,0 0-1 0 0,0 0 1 0 0,0 0 0 0 0,-1 0-1 0 0,1-1 1 0 0,0 1 0 0 0,0 0 0 0 0,-1 0-1 0 0,1 0 1 0 0,0 0 0 0 0,0 0 0 0 0,-1 0-1 0 0,1 0 1 0 0,0 0 0 0 0,0 0-1 0 0,-1 0 1 0 0,1 0 0 0 0,0 0 0 0 0,-1 0-1 0 0,1 0 1 0 0,0 0 0 0 0,0 0 0 0 0,-1 0-1 0 0,1 1 1 0 0,0-1 0 0 0,0 0-1 0 0,0 0 1 0 0,-1 0 0 0 0,1 1 0 0 0,-7 8 2042 0 0,-1 19 449 0 0,8-25-2576 0 0,-6 27 1158 0 0,2 1 1 0 0,2 0-1 0 0,0-1 0 0 0,2 1 0 0 0,2 0 0 0 0,5 33 0 0 0,-3-40-338 0 0,2 1 1 0 0,15 45-1 0 0,28 45 1091 0 0,-45-106-1709 0 0,12 24 553 0 0,1-1-1 0 0,1 0 0 0 0,2-2 0 0 0,1 0 0 0 0,47 50 0 0 0,-60-72-640 0 0,1-1 0 0 0,-1 1-1 0 0,14 7 1 0 0,6-2-3331 0 0,-24-12 1939 0 0,-1 0 0 0 0,1 0 0 0 0,-1-1 0 0 0,1 1 0 0 0,-1-1 0 0 0,6 0 0 0 0,17-5-5817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4663 0 0,'0'0'2743'0'0,"2"0"-1492"0"0,9 6-284 0 0,-1-1 1 0 0,1 2-1 0 0,-1-1 1 0 0,0 1-1 0 0,11 11 0 0 0,43 47 1909 0 0,-52-53-2475 0 0,12 18 423 0 0,-1 0 1 0 0,-1 2-1 0 0,23 45 1 0 0,-15-25 74 0 0,19 36 501 0 0,33 53 637 0 0,-77-135-1994 0 0,11 18 260 0 0,0-1 0 0 0,2-1 0 0 0,1-1 0 0 0,0-1 1 0 0,30 25-1 0 0,-47-44-418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0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4543 0 0,'20'0'480'0'0,"0"0"-1"0"0,-1-1 1 0 0,1-1-1 0 0,0-1 1 0 0,31-8-1 0 0,2-1 724 0 0,137-22 3280 0 0,123-24-2979 0 0,-104 18 627 0 0,278-35 2246 0 0,-234 37-2940 0 0,-50 7 48 0 0,2 17 2 0 0,-27 3-420 0 0,-53 2-435 0 0,-5 7-220 0 0,-96 3-276 0 0,0 1 1 0 0,46 10-1 0 0,-53-7-201 0 0,-8-4 139 0 0,0 1-1 0 0,0 1 1 0 0,0 0 0 0 0,-1 0-1 0 0,9 5 1 0 0,-15-7-154 0 0,0 0 1 0 0,-1 0 0 0 0,1 1-1 0 0,0-1 1 0 0,-1 0 0 0 0,1 1-1 0 0,0 0 1 0 0,-1-1 0 0 0,0 1 0 0 0,1 0-1 0 0,-1 0 1 0 0,0-1 0 0 0,0 1-1 0 0,0 0 1 0 0,0 0 0 0 0,0 0-1 0 0,-1 0 1 0 0,1 1 0 0 0,-1-1 0 0 0,1 0-1 0 0,-1 0 1 0 0,0 0 0 0 0,0 0-1 0 0,0 1 1 0 0,0 3 0 0 0,-3 11-1789 0 0,-5-2-4428 0 0,-1-4-1559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11775 0 0,'-5'3'353'0'0,"-11"10"646"0"0,12-9-681 0 0,1 0-1 0 0,0 0 1 0 0,0 0-1 0 0,0 0 1 0 0,1 1-1 0 0,-1-1 0 0 0,1 1 1 0 0,0 0-1 0 0,-2 7 1 0 0,0 4-78 0 0,-3 28 1 0 0,2-8 15 0 0,-16 59 4230 0 0,-4 27-381 0 0,-37 166-2055 0 0,25-129-371 0 0,36-154-1351 0 0,-1 1 1 0 0,2 0-1 0 0,-1 10 0 0 0,1-15-425 0 0,0 0 0 0 0,0 0-1 0 0,0 0 1 0 0,0 1 0 0 0,1-1 0 0 0,-1 0-1 0 0,0 0 1 0 0,1 0 0 0 0,-1 0-1 0 0,1 0 1 0 0,0 2 0 0 0,0-3-230 0 0,-1 0 1 0 0,0 1 0 0 0,1-1-1 0 0,-1 1 1 0 0,1-1 0 0 0,-1 0-1 0 0,1 1 1 0 0,-1-1 0 0 0,1 0-1 0 0,-1 0 1 0 0,1 1 0 0 0,-1-1-1 0 0,1 0 1 0 0,0 0 0 0 0,-1 0-1 0 0,1 0 1 0 0,-1 0 0 0 0,1 0-1 0 0,0 0 1 0 0,-1 0 0 0 0,1 0-1 0 0,-1 0 1 0 0,2 0 0 0 0,10-4-8980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0,'0'0'687'0'0,"0"2"-448"0"0,13 65 4603 0 0,-3-5-835 0 0,-9-55-3744 0 0,1-1 0 0 0,0 1-1 0 0,0 0 1 0 0,1 0 0 0 0,0-1 0 0 0,3 7 0 0 0,-5-12-123 0 0,1 0-48 0 0,5 4-943 0 0,3 0-3939 0 0,0 0-1680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8927 0 0,'0'0'904'0'0,"3"-1"-1369"0"0,6-1 526 0 0,0-2 0 0 0,0 1-1 0 0,11-7 1 0 0,-11 5 327 0 0,1 1-1 0 0,0 0 1 0 0,15-5-1 0 0,15 2-4324 0 0,-27 6 810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2359 0 0,'0'0'11112'0'0,"2"0"-11300"0"0,14 3-3630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4055 0 0,'-2'-6'8437'0'0,"7"0"-4260"0"0,15-5-2446 0 0,-5 4 59 0 0,-10 3-1603 0 0,-3 2-110 0 0,0 0-1 0 0,0 1 1 0 0,1-1-1 0 0,-1 0 1 0 0,1 1 0 0 0,-1 0-1 0 0,1-1 1 0 0,0 1 0 0 0,3-1-1 0 0,-2 5-48 0 0,4 11-72 0 0,-6-10 54 0 0,0 1 0 0 0,0 0-1 0 0,0 0 1 0 0,0 0 0 0 0,-1 0-1 0 0,1 1 1 0 0,-1-1 0 0 0,-1 0 0 0 0,1 0-1 0 0,-1 1 1 0 0,0-1 0 0 0,0 0-1 0 0,-1 8 1 0 0,-1 1-2 0 0,0 1 0 0 0,-1-1 0 0 0,0 0 0 0 0,-1 0 0 0 0,-1 0 0 0 0,0-1 0 0 0,-10 19 0 0 0,12-26 45 0 0,0-1-1 0 0,0 0 1 0 0,0 0-1 0 0,-6 5 1 0 0,8-9 36 0 0,-2 2-7 0 0,3-3-68 0 0,0 0 0 0 0,0 0 0 0 0,0 0-1 0 0,0 0 1 0 0,0 0 0 0 0,0 0 0 0 0,0 0 0 0 0,0 1 0 0 0,0-1-1 0 0,0 0 1 0 0,0 0 0 0 0,0 0 0 0 0,0 0 0 0 0,0 0 0 0 0,0 0 0 0 0,0 0-1 0 0,0 0 1 0 0,-1 0 0 0 0,1 0 0 0 0,0 0 0 0 0,0 0 0 0 0,0 0-1 0 0,0 0 1 0 0,0 0 0 0 0,0 0 0 0 0,0 0 0 0 0,0 0 0 0 0,0 0-1 0 0,0 1 1 0 0,0-1 0 0 0,0 0 0 0 0,0 0 0 0 0,0 0 0 0 0,0 0 0 0 0,0 0-1 0 0,0 0 1 0 0,0 0 0 0 0,0 0 0 0 0,0 0 0 0 0,0 0 0 0 0,0 0-1 0 0,0 0 1 0 0,0 0 0 0 0,0 0 0 0 0,0 0 0 0 0,0 1 0 0 0,0-1 0 0 0,0 0-1 0 0,0 0 1 0 0,0 0 0 0 0,1 0 0 0 0,-1 0 0 0 0,0 0 0 0 0,0 0-1 0 0,0 0 1 0 0,0 0 0 0 0,0 0 0 0 0,0 0 0 0 0,0 0 0 0 0,0 0-1 0 0,0 0 1 0 0,0 0 0 0 0,0 0 0 0 0,0 0 0 0 0,0 0 0 0 0,0 0-1 0 0,20-3 880 0 0,0-1 0 0 0,0-1-1 0 0,19-7 1 0 0,-38 11-605 0 0,1 0-28 0 0,2 0-207 0 0,-2 1 17 0 0,0-1 1 0 0,0 0-1 0 0,1 1 1 0 0,-1 0-1 0 0,0-1 1 0 0,1 1-1 0 0,-1 0 1 0 0,1 0-1 0 0,-1 0 1 0 0,0 0-1 0 0,4 2 1 0 0,-4-2-158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10511 0 0,'6'5'673'0'0,"-1"1"-1"0"0,0-1 1 0 0,0 1-1 0 0,0 0 1 0 0,-1 0-1 0 0,0 0 1 0 0,0 0-1 0 0,-1 1 1 0 0,5 11-1 0 0,3 4 55 0 0,27 40 1178 0 0,-6-10-494 0 0,0 13-3 0 0,-27-53-1160 0 0,-1 0 0 0 0,0 0 0 0 0,-1 0 0 0 0,-1 1 0 0 0,0-1 0 0 0,1 14 0 0 0,-2 39 120 0 0,1 0-224 0 0,0 52 1036 0 0,-3-51-383 0 0,-7 51 570 0 0,2-48-791 0 0,-1-14-47 0 0,-2 0 0 0 0,-25 83 0 0 0,1-8-368 0 0,12-50-496 0 0,8-48-8498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 11375 0 0,'0'0'65'0'0,"-1"0"-1"0"0,1 0 0 0 0,-1 0 1 0 0,0 0-1 0 0,1-1 0 0 0,-1 1 1 0 0,1 0-1 0 0,-1 0 0 0 0,1-1 1 0 0,-1 1-1 0 0,1-1 0 0 0,-1 1 1 0 0,1 0-1 0 0,-1-1 0 0 0,1 1 1 0 0,-1-1-1 0 0,1 1 0 0 0,-1-2 1 0 0,1 2-67 0 0,0 0 1 0 0,0-1-1 0 0,0 1 1 0 0,0 0 0 0 0,0 0-1 0 0,0-1 1 0 0,0 1-1 0 0,0 0 1 0 0,1-1-1 0 0,-1 1 1 0 0,0 0-1 0 0,0 0 1 0 0,0-1 0 0 0,0 1-1 0 0,0 0 1 0 0,1 0-1 0 0,-1-1 1 0 0,0 1-1 0 0,0 0 1 0 0,0 0 0 0 0,1 0-1 0 0,-1-1 1 0 0,0 1-1 0 0,0 0 1 0 0,1 0-1 0 0,1-1 172 0 0,0 0 0 0 0,-1 0 0 0 0,1 0 0 0 0,0 0 0 0 0,0 1 0 0 0,0-1 0 0 0,0 1 0 0 0,3-1 0 0 0,18 2 1415 0 0,-21-1-1031 0 0,1 0-98 0 0,18-2-88 0 0,21-1 140 0 0,-17 2-5259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14255 0 0,'0'0'1520'0'0,"11"-2"8"0"0,2-3 256 0 0,-2 0 48 0 0,2 1 16 0 0,1-3-920 0 0,1 1-176 0 0,-1-2-40 0 0,2 2-8 0 0,-2-4-432 0 0,2 0-88 0 0,0 1-24 0 0,0-1-7200 0 0,0 1-1440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13903 0 0,'-37'-32'1075'0'0,"36"32"-1067"0"0,1-1 0 0 0,0 1 0 0 0,-1 0 0 0 0,1-1 0 0 0,0 1 0 0 0,0-1 0 0 0,-1 1 0 0 0,1-1 0 0 0,0 1 0 0 0,0 0 0 0 0,0-1 0 0 0,0 1 0 0 0,0-1 0 0 0,-1 1 0 0 0,1-1 0 0 0,0 1 0 0 0,0-1 0 0 0,0 1 0 0 0,0-1 0 0 0,0 1 0 0 0,1-1 0 0 0,-1 1 0 0 0,0-1 0 0 0,0 1 0 0 0,0-1 0 0 0,0 1 0 0 0,0 0 0 0 0,1-1 0 0 0,-1 1 0 0 0,0-1 0 0 0,0 1 0 0 0,1 0 0 0 0,-1-1 0 0 0,0 1 0 0 0,1-1 0 0 0,-1 1 0 0 0,0 0 0 0 0,1-1 0 0 0,-1 1 0 0 0,0 0 0 0 0,1 0 0 0 0,-1-1 0 0 0,1 1 0 0 0,0 0 0 0 0,0-1 3 0 0,2-3-104 0 0,0 0 0 0 0,0 1 0 0 0,0 0 0 0 0,0 0 0 0 0,0 0 0 0 0,1 0 1 0 0,0 0-1 0 0,7-4 0 0 0,-10 7 152 0 0,0-1 0 0 0,1 1 0 0 0,-1-1 1 0 0,0 1-1 0 0,1-1 0 0 0,-1 1 0 0 0,0 0 0 0 0,1-1 0 0 0,-1 1 1 0 0,0 0-1 0 0,1 0 0 0 0,-1 0 0 0 0,0 0 0 0 0,1 0 0 0 0,-1 1 1 0 0,1-1-1 0 0,-1 0 0 0 0,0 1 0 0 0,1-1 0 0 0,-1 1 0 0 0,0-1 1 0 0,0 1-1 0 0,1-1 0 0 0,-1 1 0 0 0,0 0 0 0 0,0 0 0 0 0,0 0 1 0 0,0-1-1 0 0,0 1 0 0 0,0 0 0 0 0,0 0 0 0 0,0 0 0 0 0,1 2 1 0 0,13 20 725 0 0,-1 1-1 0 0,-1 1 1 0 0,-1 0 0 0 0,-1 1 0 0 0,12 45 0 0 0,21 138 1567 0 0,-15 8-1058 0 0,-20 1-740 0 0,-13 16 1144 0 0,4-217-1630 0 0,-1 4-28 0 0,2 1 0 0 0,0-1-1 0 0,5 25 1 0 0,-6-45-22 0 0,5 13-529 0 0,-4-13-328 0 0,0-1 630 0 0,-1 1-1 0 0,0-1 0 0 0,0 0 1 0 0,1 0-1 0 0,-1 0 0 0 0,0 0 1 0 0,1 0-1 0 0,-1 1 0 0 0,0-1 1 0 0,1 0-1 0 0,-1 0 1 0 0,0 0-1 0 0,0 0 0 0 0,1 0 1 0 0,-1 0-1 0 0,0 0 0 0 0,1 0 1 0 0,-1 0-1 0 0,0 0 0 0 0,1 0 1 0 0,-1-1-1 0 0,0 1 0 0 0,1 0 1 0 0,-1 0-1 0 0,0 0 0 0 0,1 0 1 0 0,-1 0-1 0 0,0-1 0 0 0,0 1 1 0 0,1 0-1 0 0,-1 0 1 0 0,1-1-211 0 0,9-6-7712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13791 0 0,'0'0'1062'0'0,"0"0"-1000"0"0,0 0 1 0 0,0 0 0 0 0,0 0 0 0 0,0 0 0 0 0,-1 0 0 0 0,1 0 0 0 0,0 0-1 0 0,0 0 1 0 0,0 0 0 0 0,0 0 0 0 0,0 0 0 0 0,0 0 0 0 0,-1 0-1 0 0,1 1 1 0 0,0-1 0 0 0,0 0 0 0 0,0 0 0 0 0,0 0 0 0 0,0 0-1 0 0,0 0 1 0 0,0 0 0 0 0,0 1 0 0 0,-1-1 0 0 0,1 0 0 0 0,0 0 0 0 0,0 0-1 0 0,0 0 1 0 0,0 1 0 0 0,0-1 0 0 0,0 0 0 0 0,0 0 0 0 0,0 0-1 0 0,0 0 1 0 0,0 0 0 0 0,0 1 0 0 0,0-1 0 0 0,0 0 0 0 0,0 0 0 0 0,0 0-1 0 0,0 0 1 0 0,0 1 0 0 0,1-1 0 0 0,-1 0 0 0 0,0 0 0 0 0,19 6 582 0 0,1-1 0 0 0,-1 0 0 0 0,1-2 1 0 0,0 0-1 0 0,0-2 0 0 0,1 0 0 0 0,-1-1 1 0 0,23-3-1 0 0,24-6-10 0 0,71-18 1 0 0,-109 18-334 0 0,-19 5-126 0 0,1 1 1 0 0,19-3 0 0 0,-27 6-139 0 0,0 0 0 0 0,0-1 0 0 0,0 1 0 0 0,0 1 0 0 0,0-1 0 0 0,0 0 0 0 0,0 1 0 0 0,0-1 0 0 0,-1 1 0 0 0,1 0 0 0 0,0 0 0 0 0,0 0 0 0 0,-1 1 0 0 0,1-1 0 0 0,3 2 0 0 0,-5-1-11 0 0,0 0 0 0 0,1-1 0 0 0,-1 1 0 0 0,0 0-1 0 0,0 0 1 0 0,0-1 0 0 0,0 1 0 0 0,0 0 0 0 0,0 0 0 0 0,0 0 0 0 0,-1 0-1 0 0,1 0 1 0 0,-1 1 0 0 0,0-1 0 0 0,1 0 0 0 0,-1 0 0 0 0,0 0 0 0 0,0 0-1 0 0,0 0 1 0 0,-1 3 0 0 0,0 6 94 0 0,-1 0 0 0 0,-4 16 0 0 0,-24 55 246 0 0,16-45-278 0 0,-21 48 44 0 0,-15 42-2862 0 0,43-101-3447 0 0,5-5-1923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2359 0 0,'0'0'243'0'0,"1"2"146"0"0,2 2-254 0 0,-1 0 0 0 0,0 0-1 0 0,0 1 1 0 0,0-1-1 0 0,-1 0 1 0 0,1 1-1 0 0,0 5 1 0 0,6 39 896 0 0,-5-20-176 0 0,2 2 532 0 0,-3 1 1 0 0,0 43-1 0 0,-12 64 2184 0 0,10-136-3532 0 0,-2 50 617 0 0,-2 19-30 0 0,3-65-879 0 0,-1 1 1 0 0,1-1-1 0 0,-1 1 0 0 0,-1-1 0 0 0,1 0 1 0 0,-1 0-1 0 0,-5 8 0 0 0,8-15 112 0 0,0 1-1 0 0,-1-1 1 0 0,1 0 0 0 0,0 0-1 0 0,0 0 1 0 0,0 1 0 0 0,-1-1-1 0 0,1 0 1 0 0,0 0 0 0 0,0 0-1 0 0,0 0 1 0 0,-1 0 0 0 0,1 0-1 0 0,0 1 1 0 0,0-1 0 0 0,-1 0-1 0 0,1 0 1 0 0,0 0 0 0 0,0 0 0 0 0,-1 0-1 0 0,1 0 1 0 0,0 0 0 0 0,-1 0-1 0 0,1 0 1 0 0,0 0 0 0 0,-1 0-1 0 0,-6-1-4205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10655 0 0,'0'0'1319'0'0,"1"1"-1238"0"0,2 5 560 0 0,0 0-1 0 0,-1 0 1 0 0,0 1-1 0 0,0-1 1 0 0,0 1-1 0 0,1 6 1 0 0,4 45 2060 0 0,-5-32-2190 0 0,1-1 176 0 0,-1 0 0 0 0,-2 1 0 0 0,0-1-1 0 0,-2 1 1 0 0,0-1 0 0 0,-2 0 0 0 0,-12 41 0 0 0,16-64 127 0 0,0-11-753 0 0,1 0 0 0 0,1 0 0 0 0,0 0 0 0 0,0 1 0 0 0,0-1 0 0 0,6-12 0 0 0,27-48 389 0 0,-23 46-404 0 0,3-5-43 0 0,2 1-1 0 0,0 0 1 0 0,2 1 0 0 0,1 2-1 0 0,37-38 1 0 0,-45 51 94 0 0,-6 4 1 0 0,0 1 0 0 0,0 1 1 0 0,1-1-1 0 0,-1 1 0 0 0,1 0 0 0 0,0 1 0 0 0,1 0 1 0 0,-1 0-1 0 0,1 0 0 0 0,10-2 0 0 0,-13 4-1513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7487 0 0,'-2'7'431'0'0,"0"0"0"0"0,0-1 0 0 0,-6 11 1 0 0,5-10 382 0 0,0-1 1 0 0,0 0-1 0 0,-2 11 1 0 0,3-8 146 0 0,1-1-1 0 0,1 0 1 0 0,0 14 0 0 0,2 1-193 0 0,5 24 0 0 0,-1-10 176 0 0,45 430 3283 0 0,-49-430-3645 0 0,1 24 867 0 0,2 0 1 0 0,18 82 0 0 0,-21-131-1120 0 0,2-1 0 0 0,0 1 0 0 0,0 0 0 0 0,1-1 1 0 0,0 0-1 0 0,1 0 0 0 0,9 12 0 0 0,-13-20-331 0 0,0 0 0 0 0,1 0 0 0 0,0 0 0 0 0,-1 0-1 0 0,1-1 1 0 0,0 1 0 0 0,0-1 0 0 0,1 0 0 0 0,-1 0 0 0 0,0 0 0 0 0,1 0 0 0 0,-1 0 0 0 0,1-1 0 0 0,0 0 0 0 0,-1 0 0 0 0,1 0 0 0 0,0 0 0 0 0,0 0 0 0 0,-1-1-1 0 0,1 0 1 0 0,0 0 0 0 0,0 0 0 0 0,0 0 0 0 0,0 0 0 0 0,0-1 0 0 0,6-1 0 0 0,18-10-7356 0 0,1-7-2602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3 738 8319 0 0,'0'0'639'0'0,"-1"0"-596"0"0,1 0 0 0 0,0-1 0 0 0,0 1 0 0 0,0 0 0 0 0,-1 0 0 0 0,1-1 0 0 0,0 1 0 0 0,0 0 0 0 0,0-1-1 0 0,0 1 1 0 0,0 0 0 0 0,0 0 0 0 0,0-1 0 0 0,0 1 0 0 0,0 0 0 0 0,0-1 0 0 0,0 1 0 0 0,0 0 0 0 0,0-1 0 0 0,0 1 0 0 0,0 0 0 0 0,0 0 0 0 0,0-1 0 0 0,0 1 0 0 0,0 0 0 0 0,0-1-1 0 0,0 1 1 0 0,0-1 0 0 0,15-24 2129 0 0,-2 4-958 0 0,50-110 1415 0 0,48-148 0 0 0,-70 174-2175 0 0,-21 58-276 0 0,-12 26-49 0 0,1 0-1 0 0,1 1 0 0 0,16-23 1 0 0,-11 28 1455 0 0,-7 25-461 0 0,43 97 1184 0 0,115 158 162 0 0,-70-100-1716 0 0,-59-97-732 0 0,-29-54 8 0 0,0-1 0 0 0,0-1 1 0 0,1 0-1 0 0,1 0 0 0 0,0 0 1 0 0,17 14-1 0 0,-27-26-38 0 0,1 1 0 0 0,-1 0 0 0 0,1-1 0 0 0,0 1 0 0 0,-1-1 0 0 0,1 1 0 0 0,0-1 0 0 0,-1 0 0 0 0,1 1 0 0 0,0-1 0 0 0,0 0 0 0 0,-1 1 0 0 0,1-1 0 0 0,0 0 0 0 0,0 0 0 0 0,-1 0 0 0 0,1 1 0 0 0,0-1-1 0 0,0 0 1 0 0,0 0 0 0 0,-1 0 0 0 0,1 0 0 0 0,0-1 0 0 0,0 1 0 0 0,0 0 0 0 0,-1 0 0 0 0,1 0 0 0 0,0-1 0 0 0,0 1 0 0 0,-1 0 0 0 0,1-1 0 0 0,0 1 0 0 0,-1-1 0 0 0,1 1 0 0 0,0 0 0 0 0,-1-1 0 0 0,1 0 0 0 0,0 1 0 0 0,-1-1 0 0 0,1 1 0 0 0,-1-1 0 0 0,1 0 0 0 0,-1 0 0 0 0,8-17-2289 0 0,-5-1-4413 0 0,-3 2-1499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0 11231 0 0,'-5'14'343'0'0,"0"-1"0"0"0,-1 1 1 0 0,-9 12-1 0 0,-8 21 46 0 0,-102 244 7779 0 0,-5 14-3514 0 0,77-147-3222 0 0,51-150-1379 0 0,0 1-1 0 0,0-1 1 0 0,0 1 0 0 0,1 0-1 0 0,0-1 1 0 0,1 1 0 0 0,1 14-1 0 0,-1-23-102 0 0,0 1-1 0 0,1-1 1 0 0,-1 0-1 0 0,0 0 0 0 0,0 0 1 0 0,0 1-1 0 0,1-1 0 0 0,-1 0 1 0 0,0 0-1 0 0,0 0 1 0 0,1 0-1 0 0,-1 1 0 0 0,0-1 1 0 0,0 0-1 0 0,1 0 0 0 0,-1 0 1 0 0,0 0-1 0 0,1 0 0 0 0,-1 0 1 0 0,0 0-1 0 0,0 0 1 0 0,1 0-1 0 0,-1 0 0 0 0,0 0 1 0 0,1 0-1 0 0,-1 0 0 0 0,0 0 1 0 0,0 0-1 0 0,1 0 1 0 0,-1 0-1 0 0,1-1 0 0 0,9-2-1969 0 0,2-2-4010 0 0,5-2-1737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14687 0 0,'0'0'1130'0'0,"0"1"-742"0"0,3 34 1961 0 0,-2 0 1 0 0,-2 39-1 0 0,0 38 852 0 0,3-91-3422 0 0,2-16-3054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10799 0 0,'-7'19'960'0'0,"2"-11"-768"0"0,-4-1-192 0 0,-2 5 0 0 0,-4 3-72 0 0,1-1-56 0 0,6 2 0 0 0,2 0-8 0 0,-5-3 480 0 0,3-2 96 0 0,8-2 16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 11287 0 0,'-16'8'1000'0'0,"11"-3"-800"0"0,1 3-200 0 0,0-13 0 0 0,1 2 232 0 0,13-2 312 0 0,2-2 32 0 0,0 3 0 0 0,2-1-576 0 0,-1-2-128 0 0,-1 3-24 0 0,4-1-3640 0 0,0 0-728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6911 0 0,'0'0'2840'0'0,"11"-1"-2768"0"0,0-1-2680 0 0,2 1-536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15807 0 0,'0'0'1220'0'0,"-4"17"7264"0"0,16-5-7580 0 0,-11-11-456 0 0,1-1 0 0 0,8 1-251 0 0,-1-1-1 0 0,0 0 1 0 0,0-1 0 0 0,0 0 0 0 0,0-1-1 0 0,11-2 1 0 0,4-1-195 0 0,-24 5-23 0 0,1 0-1 0 0,-1 0 1 0 0,1 0 0 0 0,-1 0 0 0 0,1 0 0 0 0,-1 0-1 0 0,1 0 1 0 0,-1 0 0 0 0,1 0 0 0 0,-1 0 0 0 0,1 1-1 0 0,-1-1 1 0 0,1 0 0 0 0,-1 0 0 0 0,0 1 0 0 0,1-1-1 0 0,-1 0 1 0 0,1 1 0 0 0,-1-1 0 0 0,0 0 0 0 0,1 1-1 0 0,-1-1 1 0 0,0 0 0 0 0,0 1 0 0 0,1-1 0 0 0,-1 1 0 0 0,0-1-1 0 0,0 1 1 0 0,1-1 0 0 0,-1 1 0 0 0,0-1 0 0 0,0 0-1 0 0,0 1 1 0 0,0-1 0 0 0,0 1 0 0 0,0-1 0 0 0,0 1-1 0 0,0 0 1 0 0,1 24-1021 0 0,-2-19 980 0 0,1 8-308 0 0,-2-1 0 0 0,1 1 0 0 0,-8 26 0 0 0,-17 39 261 0 0,18-57 162 0 0,-10 29-53 0 0,11-30 0 0 0,2 5 93 0 0,5-25 62 0 0,13-10-83 0 0,6-2 170 0 0,0 2 0 0 0,0 0 0 0 0,24-7 0 0 0,-27 14 101 0 0,-15 2-110 0 0,1 1-129 0 0,6 1-7 0 0,-3 4-65 0 0,5 11-761 0 0,-4-4-6525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18431 0 0,'0'0'1415'0'0,"0"2"-914"0"0,1 4-303 0 0,0 0-1 0 0,0 1 1 0 0,0-1-1 0 0,3 7 1 0 0,3 12 1031 0 0,13 71 1465 0 0,24 141-794 0 0,2 298 420 0 0,-35-422-2471 0 0,4-41-2682 0 0,-8-50-3734 0 0,1-4-2017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2" rIns="95687" bIns="478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5687" tIns="47842" rIns="95687" bIns="478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alpha = beta = gamma= 1;</a:t>
            </a:r>
          </a:p>
          <a:p>
            <a:r>
              <a:rPr lang="en-US" dirty="0"/>
              <a:t>delta</a:t>
            </a:r>
            <a:r>
              <a:rPr lang="en-US" baseline="0" dirty="0"/>
              <a:t> =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(replaced stale version of</a:t>
            </a:r>
            <a:r>
              <a:rPr lang="en-US" baseline="0" dirty="0"/>
              <a:t> kappa with correct version </a:t>
            </a:r>
            <a:r>
              <a:rPr lang="en-US" baseline="0"/>
              <a:t>in book 4.25)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35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227.png"/><Relationship Id="rId26" Type="http://schemas.openxmlformats.org/officeDocument/2006/relationships/image" Target="../media/image231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235.png"/><Relationship Id="rId42" Type="http://schemas.openxmlformats.org/officeDocument/2006/relationships/image" Target="../media/image239.png"/><Relationship Id="rId47" Type="http://schemas.openxmlformats.org/officeDocument/2006/relationships/customXml" Target="../ink/ink248.xml"/><Relationship Id="rId7" Type="http://schemas.openxmlformats.org/officeDocument/2006/relationships/customXml" Target="../ink/ink228.xml"/><Relationship Id="rId2" Type="http://schemas.openxmlformats.org/officeDocument/2006/relationships/image" Target="../media/image5.png"/><Relationship Id="rId16" Type="http://schemas.openxmlformats.org/officeDocument/2006/relationships/image" Target="../media/image226.png"/><Relationship Id="rId29" Type="http://schemas.openxmlformats.org/officeDocument/2006/relationships/customXml" Target="../ink/ink2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customXml" Target="../ink/ink230.xml"/><Relationship Id="rId24" Type="http://schemas.openxmlformats.org/officeDocument/2006/relationships/image" Target="../media/image230.png"/><Relationship Id="rId32" Type="http://schemas.openxmlformats.org/officeDocument/2006/relationships/image" Target="../media/image234.png"/><Relationship Id="rId37" Type="http://schemas.openxmlformats.org/officeDocument/2006/relationships/customXml" Target="../ink/ink243.xml"/><Relationship Id="rId40" Type="http://schemas.openxmlformats.org/officeDocument/2006/relationships/image" Target="../media/image238.png"/><Relationship Id="rId45" Type="http://schemas.openxmlformats.org/officeDocument/2006/relationships/customXml" Target="../ink/ink247.xml"/><Relationship Id="rId5" Type="http://schemas.openxmlformats.org/officeDocument/2006/relationships/customXml" Target="../ink/ink227.xml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232.png"/><Relationship Id="rId36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240.png"/><Relationship Id="rId4" Type="http://schemas.openxmlformats.org/officeDocument/2006/relationships/image" Target="../media/image7.png"/><Relationship Id="rId9" Type="http://schemas.openxmlformats.org/officeDocument/2006/relationships/customXml" Target="../ink/ink229.xml"/><Relationship Id="rId14" Type="http://schemas.openxmlformats.org/officeDocument/2006/relationships/image" Target="../media/image225.png"/><Relationship Id="rId22" Type="http://schemas.openxmlformats.org/officeDocument/2006/relationships/image" Target="../media/image229.png"/><Relationship Id="rId27" Type="http://schemas.openxmlformats.org/officeDocument/2006/relationships/customXml" Target="../ink/ink238.xml"/><Relationship Id="rId30" Type="http://schemas.openxmlformats.org/officeDocument/2006/relationships/image" Target="../media/image233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242.png"/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12" Type="http://schemas.openxmlformats.org/officeDocument/2006/relationships/image" Target="../media/image224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237.png"/><Relationship Id="rId46" Type="http://schemas.openxmlformats.org/officeDocument/2006/relationships/image" Target="../media/image241.png"/><Relationship Id="rId20" Type="http://schemas.openxmlformats.org/officeDocument/2006/relationships/image" Target="../media/image228.png"/><Relationship Id="rId41" Type="http://schemas.openxmlformats.org/officeDocument/2006/relationships/customXml" Target="../ink/ink245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0.xml"/><Relationship Id="rId21" Type="http://schemas.openxmlformats.org/officeDocument/2006/relationships/image" Target="../media/image2150.png"/><Relationship Id="rId42" Type="http://schemas.openxmlformats.org/officeDocument/2006/relationships/customXml" Target="../ink/ink268.xml"/><Relationship Id="rId47" Type="http://schemas.openxmlformats.org/officeDocument/2006/relationships/image" Target="../media/image2280.png"/><Relationship Id="rId63" Type="http://schemas.openxmlformats.org/officeDocument/2006/relationships/image" Target="../media/image2360.png"/><Relationship Id="rId68" Type="http://schemas.openxmlformats.org/officeDocument/2006/relationships/customXml" Target="../ink/ink281.xml"/><Relationship Id="rId16" Type="http://schemas.openxmlformats.org/officeDocument/2006/relationships/customXml" Target="../ink/ink255.xml"/><Relationship Id="rId11" Type="http://schemas.openxmlformats.org/officeDocument/2006/relationships/image" Target="../media/image2100.png"/><Relationship Id="rId32" Type="http://schemas.openxmlformats.org/officeDocument/2006/relationships/customXml" Target="../ink/ink263.xml"/><Relationship Id="rId37" Type="http://schemas.openxmlformats.org/officeDocument/2006/relationships/image" Target="../media/image2230.png"/><Relationship Id="rId53" Type="http://schemas.openxmlformats.org/officeDocument/2006/relationships/image" Target="../media/image2310.png"/><Relationship Id="rId58" Type="http://schemas.openxmlformats.org/officeDocument/2006/relationships/customXml" Target="../ink/ink276.xml"/><Relationship Id="rId74" Type="http://schemas.openxmlformats.org/officeDocument/2006/relationships/customXml" Target="../ink/ink284.xml"/><Relationship Id="rId79" Type="http://schemas.openxmlformats.org/officeDocument/2006/relationships/image" Target="../media/image2440.png"/><Relationship Id="rId5" Type="http://schemas.openxmlformats.org/officeDocument/2006/relationships/image" Target="../media/image2070.png"/><Relationship Id="rId61" Type="http://schemas.openxmlformats.org/officeDocument/2006/relationships/image" Target="../media/image2350.png"/><Relationship Id="rId19" Type="http://schemas.openxmlformats.org/officeDocument/2006/relationships/image" Target="../media/image2140.png"/><Relationship Id="rId14" Type="http://schemas.openxmlformats.org/officeDocument/2006/relationships/customXml" Target="../ink/ink254.xml"/><Relationship Id="rId22" Type="http://schemas.openxmlformats.org/officeDocument/2006/relationships/customXml" Target="../ink/ink258.xml"/><Relationship Id="rId27" Type="http://schemas.openxmlformats.org/officeDocument/2006/relationships/image" Target="../media/image2180.png"/><Relationship Id="rId30" Type="http://schemas.openxmlformats.org/officeDocument/2006/relationships/customXml" Target="../ink/ink262.xml"/><Relationship Id="rId35" Type="http://schemas.openxmlformats.org/officeDocument/2006/relationships/image" Target="../media/image2220.png"/><Relationship Id="rId43" Type="http://schemas.openxmlformats.org/officeDocument/2006/relationships/image" Target="../media/image2260.png"/><Relationship Id="rId48" Type="http://schemas.openxmlformats.org/officeDocument/2006/relationships/customXml" Target="../ink/ink271.xml"/><Relationship Id="rId56" Type="http://schemas.openxmlformats.org/officeDocument/2006/relationships/customXml" Target="../ink/ink275.xml"/><Relationship Id="rId64" Type="http://schemas.openxmlformats.org/officeDocument/2006/relationships/customXml" Target="../ink/ink279.xml"/><Relationship Id="rId69" Type="http://schemas.openxmlformats.org/officeDocument/2006/relationships/image" Target="../media/image2390.png"/><Relationship Id="rId77" Type="http://schemas.openxmlformats.org/officeDocument/2006/relationships/image" Target="../media/image2430.png"/><Relationship Id="rId8" Type="http://schemas.openxmlformats.org/officeDocument/2006/relationships/customXml" Target="../ink/ink251.xml"/><Relationship Id="rId51" Type="http://schemas.openxmlformats.org/officeDocument/2006/relationships/image" Target="../media/image2300.png"/><Relationship Id="rId72" Type="http://schemas.openxmlformats.org/officeDocument/2006/relationships/customXml" Target="../ink/ink283.xml"/><Relationship Id="rId80" Type="http://schemas.openxmlformats.org/officeDocument/2006/relationships/customXml" Target="../ink/ink287.xml"/><Relationship Id="rId3" Type="http://schemas.openxmlformats.org/officeDocument/2006/relationships/image" Target="../media/image244.png"/><Relationship Id="rId12" Type="http://schemas.openxmlformats.org/officeDocument/2006/relationships/customXml" Target="../ink/ink253.xml"/><Relationship Id="rId17" Type="http://schemas.openxmlformats.org/officeDocument/2006/relationships/image" Target="../media/image2130.png"/><Relationship Id="rId25" Type="http://schemas.openxmlformats.org/officeDocument/2006/relationships/image" Target="../media/image2170.png"/><Relationship Id="rId33" Type="http://schemas.openxmlformats.org/officeDocument/2006/relationships/image" Target="../media/image2210.png"/><Relationship Id="rId38" Type="http://schemas.openxmlformats.org/officeDocument/2006/relationships/customXml" Target="../ink/ink266.xml"/><Relationship Id="rId46" Type="http://schemas.openxmlformats.org/officeDocument/2006/relationships/customXml" Target="../ink/ink270.xml"/><Relationship Id="rId59" Type="http://schemas.openxmlformats.org/officeDocument/2006/relationships/image" Target="../media/image2340.png"/><Relationship Id="rId67" Type="http://schemas.openxmlformats.org/officeDocument/2006/relationships/image" Target="../media/image2380.png"/><Relationship Id="rId20" Type="http://schemas.openxmlformats.org/officeDocument/2006/relationships/customXml" Target="../ink/ink257.xml"/><Relationship Id="rId41" Type="http://schemas.openxmlformats.org/officeDocument/2006/relationships/image" Target="../media/image2250.png"/><Relationship Id="rId54" Type="http://schemas.openxmlformats.org/officeDocument/2006/relationships/customXml" Target="../ink/ink274.xml"/><Relationship Id="rId62" Type="http://schemas.openxmlformats.org/officeDocument/2006/relationships/customXml" Target="../ink/ink278.xml"/><Relationship Id="rId70" Type="http://schemas.openxmlformats.org/officeDocument/2006/relationships/customXml" Target="../ink/ink282.xml"/><Relationship Id="rId75" Type="http://schemas.openxmlformats.org/officeDocument/2006/relationships/image" Target="../media/image24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0.xml"/><Relationship Id="rId15" Type="http://schemas.openxmlformats.org/officeDocument/2006/relationships/image" Target="../media/image2120.png"/><Relationship Id="rId23" Type="http://schemas.openxmlformats.org/officeDocument/2006/relationships/image" Target="../media/image2160.png"/><Relationship Id="rId28" Type="http://schemas.openxmlformats.org/officeDocument/2006/relationships/customXml" Target="../ink/ink261.xml"/><Relationship Id="rId36" Type="http://schemas.openxmlformats.org/officeDocument/2006/relationships/customXml" Target="../ink/ink265.xml"/><Relationship Id="rId49" Type="http://schemas.openxmlformats.org/officeDocument/2006/relationships/image" Target="../media/image2290.png"/><Relationship Id="rId57" Type="http://schemas.openxmlformats.org/officeDocument/2006/relationships/image" Target="../media/image2330.png"/><Relationship Id="rId10" Type="http://schemas.openxmlformats.org/officeDocument/2006/relationships/customXml" Target="../ink/ink252.xml"/><Relationship Id="rId31" Type="http://schemas.openxmlformats.org/officeDocument/2006/relationships/image" Target="../media/image2200.png"/><Relationship Id="rId44" Type="http://schemas.openxmlformats.org/officeDocument/2006/relationships/customXml" Target="../ink/ink269.xml"/><Relationship Id="rId52" Type="http://schemas.openxmlformats.org/officeDocument/2006/relationships/customXml" Target="../ink/ink273.xml"/><Relationship Id="rId60" Type="http://schemas.openxmlformats.org/officeDocument/2006/relationships/customXml" Target="../ink/ink277.xml"/><Relationship Id="rId65" Type="http://schemas.openxmlformats.org/officeDocument/2006/relationships/image" Target="../media/image2370.png"/><Relationship Id="rId73" Type="http://schemas.openxmlformats.org/officeDocument/2006/relationships/image" Target="../media/image2410.png"/><Relationship Id="rId78" Type="http://schemas.openxmlformats.org/officeDocument/2006/relationships/customXml" Target="../ink/ink286.xml"/><Relationship Id="rId81" Type="http://schemas.openxmlformats.org/officeDocument/2006/relationships/image" Target="../media/image245.png"/><Relationship Id="rId4" Type="http://schemas.openxmlformats.org/officeDocument/2006/relationships/customXml" Target="../ink/ink249.xml"/><Relationship Id="rId9" Type="http://schemas.openxmlformats.org/officeDocument/2006/relationships/image" Target="../media/image2090.png"/><Relationship Id="rId13" Type="http://schemas.openxmlformats.org/officeDocument/2006/relationships/image" Target="../media/image2110.png"/><Relationship Id="rId18" Type="http://schemas.openxmlformats.org/officeDocument/2006/relationships/customXml" Target="../ink/ink256.xml"/><Relationship Id="rId39" Type="http://schemas.openxmlformats.org/officeDocument/2006/relationships/image" Target="../media/image2240.png"/><Relationship Id="rId34" Type="http://schemas.openxmlformats.org/officeDocument/2006/relationships/customXml" Target="../ink/ink264.xml"/><Relationship Id="rId50" Type="http://schemas.openxmlformats.org/officeDocument/2006/relationships/customXml" Target="../ink/ink272.xml"/><Relationship Id="rId55" Type="http://schemas.openxmlformats.org/officeDocument/2006/relationships/image" Target="../media/image2320.png"/><Relationship Id="rId76" Type="http://schemas.openxmlformats.org/officeDocument/2006/relationships/customXml" Target="../ink/ink285.xml"/><Relationship Id="rId7" Type="http://schemas.openxmlformats.org/officeDocument/2006/relationships/image" Target="../media/image2080.png"/><Relationship Id="rId71" Type="http://schemas.openxmlformats.org/officeDocument/2006/relationships/image" Target="../media/image2400.png"/><Relationship Id="rId2" Type="http://schemas.openxmlformats.org/officeDocument/2006/relationships/image" Target="../media/image243.png"/><Relationship Id="rId29" Type="http://schemas.openxmlformats.org/officeDocument/2006/relationships/image" Target="../media/image2190.png"/><Relationship Id="rId24" Type="http://schemas.openxmlformats.org/officeDocument/2006/relationships/customXml" Target="../ink/ink259.xml"/><Relationship Id="rId40" Type="http://schemas.openxmlformats.org/officeDocument/2006/relationships/customXml" Target="../ink/ink267.xml"/><Relationship Id="rId45" Type="http://schemas.openxmlformats.org/officeDocument/2006/relationships/image" Target="../media/image2270.png"/><Relationship Id="rId66" Type="http://schemas.openxmlformats.org/officeDocument/2006/relationships/customXml" Target="../ink/ink2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customXml" Target="../ink/ink288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9.xml"/><Relationship Id="rId21" Type="http://schemas.openxmlformats.org/officeDocument/2006/relationships/image" Target="../media/image258.png"/><Relationship Id="rId42" Type="http://schemas.openxmlformats.org/officeDocument/2006/relationships/customXml" Target="../ink/ink307.xml"/><Relationship Id="rId47" Type="http://schemas.openxmlformats.org/officeDocument/2006/relationships/image" Target="../media/image271.png"/><Relationship Id="rId63" Type="http://schemas.openxmlformats.org/officeDocument/2006/relationships/image" Target="../media/image279.png"/><Relationship Id="rId68" Type="http://schemas.openxmlformats.org/officeDocument/2006/relationships/customXml" Target="../ink/ink320.xml"/><Relationship Id="rId84" Type="http://schemas.openxmlformats.org/officeDocument/2006/relationships/customXml" Target="../ink/ink328.xml"/><Relationship Id="rId16" Type="http://schemas.openxmlformats.org/officeDocument/2006/relationships/customXml" Target="../ink/ink294.xml"/><Relationship Id="rId11" Type="http://schemas.openxmlformats.org/officeDocument/2006/relationships/image" Target="../media/image253.png"/><Relationship Id="rId32" Type="http://schemas.openxmlformats.org/officeDocument/2006/relationships/customXml" Target="../ink/ink302.xml"/><Relationship Id="rId37" Type="http://schemas.openxmlformats.org/officeDocument/2006/relationships/image" Target="../media/image266.png"/><Relationship Id="rId53" Type="http://schemas.openxmlformats.org/officeDocument/2006/relationships/image" Target="../media/image274.png"/><Relationship Id="rId58" Type="http://schemas.openxmlformats.org/officeDocument/2006/relationships/customXml" Target="../ink/ink315.xml"/><Relationship Id="rId74" Type="http://schemas.openxmlformats.org/officeDocument/2006/relationships/customXml" Target="../ink/ink323.xml"/><Relationship Id="rId79" Type="http://schemas.openxmlformats.org/officeDocument/2006/relationships/image" Target="../media/image287.png"/><Relationship Id="rId5" Type="http://schemas.openxmlformats.org/officeDocument/2006/relationships/image" Target="../media/image243.png"/><Relationship Id="rId19" Type="http://schemas.openxmlformats.org/officeDocument/2006/relationships/image" Target="../media/image257.png"/><Relationship Id="rId14" Type="http://schemas.openxmlformats.org/officeDocument/2006/relationships/customXml" Target="../ink/ink293.xml"/><Relationship Id="rId22" Type="http://schemas.openxmlformats.org/officeDocument/2006/relationships/customXml" Target="../ink/ink297.xml"/><Relationship Id="rId27" Type="http://schemas.openxmlformats.org/officeDocument/2006/relationships/image" Target="../media/image261.png"/><Relationship Id="rId30" Type="http://schemas.openxmlformats.org/officeDocument/2006/relationships/customXml" Target="../ink/ink301.xml"/><Relationship Id="rId35" Type="http://schemas.openxmlformats.org/officeDocument/2006/relationships/image" Target="../media/image265.png"/><Relationship Id="rId43" Type="http://schemas.openxmlformats.org/officeDocument/2006/relationships/image" Target="../media/image269.png"/><Relationship Id="rId48" Type="http://schemas.openxmlformats.org/officeDocument/2006/relationships/customXml" Target="../ink/ink310.xml"/><Relationship Id="rId56" Type="http://schemas.openxmlformats.org/officeDocument/2006/relationships/customXml" Target="../ink/ink314.xml"/><Relationship Id="rId64" Type="http://schemas.openxmlformats.org/officeDocument/2006/relationships/customXml" Target="../ink/ink318.xml"/><Relationship Id="rId69" Type="http://schemas.openxmlformats.org/officeDocument/2006/relationships/image" Target="../media/image282.png"/><Relationship Id="rId77" Type="http://schemas.openxmlformats.org/officeDocument/2006/relationships/image" Target="../media/image286.png"/><Relationship Id="rId8" Type="http://schemas.openxmlformats.org/officeDocument/2006/relationships/customXml" Target="../ink/ink290.xml"/><Relationship Id="rId51" Type="http://schemas.openxmlformats.org/officeDocument/2006/relationships/image" Target="../media/image273.png"/><Relationship Id="rId72" Type="http://schemas.openxmlformats.org/officeDocument/2006/relationships/customXml" Target="../ink/ink322.xml"/><Relationship Id="rId80" Type="http://schemas.openxmlformats.org/officeDocument/2006/relationships/customXml" Target="../ink/ink326.xml"/><Relationship Id="rId85" Type="http://schemas.openxmlformats.org/officeDocument/2006/relationships/image" Target="../media/image290.png"/><Relationship Id="rId3" Type="http://schemas.openxmlformats.org/officeDocument/2006/relationships/image" Target="../media/image250.png"/><Relationship Id="rId12" Type="http://schemas.openxmlformats.org/officeDocument/2006/relationships/customXml" Target="../ink/ink292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264.png"/><Relationship Id="rId38" Type="http://schemas.openxmlformats.org/officeDocument/2006/relationships/customXml" Target="../ink/ink305.xml"/><Relationship Id="rId46" Type="http://schemas.openxmlformats.org/officeDocument/2006/relationships/customXml" Target="../ink/ink309.xml"/><Relationship Id="rId59" Type="http://schemas.openxmlformats.org/officeDocument/2006/relationships/image" Target="../media/image277.png"/><Relationship Id="rId67" Type="http://schemas.openxmlformats.org/officeDocument/2006/relationships/image" Target="../media/image281.png"/><Relationship Id="rId20" Type="http://schemas.openxmlformats.org/officeDocument/2006/relationships/customXml" Target="../ink/ink296.xml"/><Relationship Id="rId41" Type="http://schemas.openxmlformats.org/officeDocument/2006/relationships/image" Target="../media/image268.png"/><Relationship Id="rId54" Type="http://schemas.openxmlformats.org/officeDocument/2006/relationships/customXml" Target="../ink/ink313.xml"/><Relationship Id="rId62" Type="http://schemas.openxmlformats.org/officeDocument/2006/relationships/customXml" Target="../ink/ink317.xml"/><Relationship Id="rId70" Type="http://schemas.openxmlformats.org/officeDocument/2006/relationships/customXml" Target="../ink/ink321.xml"/><Relationship Id="rId75" Type="http://schemas.openxmlformats.org/officeDocument/2006/relationships/image" Target="../media/image285.png"/><Relationship Id="rId83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9.xml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300.xml"/><Relationship Id="rId36" Type="http://schemas.openxmlformats.org/officeDocument/2006/relationships/customXml" Target="../ink/ink304.xml"/><Relationship Id="rId49" Type="http://schemas.openxmlformats.org/officeDocument/2006/relationships/image" Target="../media/image272.png"/><Relationship Id="rId57" Type="http://schemas.openxmlformats.org/officeDocument/2006/relationships/image" Target="../media/image276.png"/><Relationship Id="rId10" Type="http://schemas.openxmlformats.org/officeDocument/2006/relationships/customXml" Target="../ink/ink291.xml"/><Relationship Id="rId31" Type="http://schemas.openxmlformats.org/officeDocument/2006/relationships/image" Target="../media/image263.png"/><Relationship Id="rId44" Type="http://schemas.openxmlformats.org/officeDocument/2006/relationships/customXml" Target="../ink/ink308.xml"/><Relationship Id="rId52" Type="http://schemas.openxmlformats.org/officeDocument/2006/relationships/customXml" Target="../ink/ink312.xml"/><Relationship Id="rId60" Type="http://schemas.openxmlformats.org/officeDocument/2006/relationships/customXml" Target="../ink/ink316.xml"/><Relationship Id="rId65" Type="http://schemas.openxmlformats.org/officeDocument/2006/relationships/image" Target="../media/image280.png"/><Relationship Id="rId73" Type="http://schemas.openxmlformats.org/officeDocument/2006/relationships/image" Target="../media/image284.png"/><Relationship Id="rId78" Type="http://schemas.openxmlformats.org/officeDocument/2006/relationships/customXml" Target="../ink/ink325.xml"/><Relationship Id="rId81" Type="http://schemas.openxmlformats.org/officeDocument/2006/relationships/image" Target="../media/image288.png"/><Relationship Id="rId86" Type="http://schemas.openxmlformats.org/officeDocument/2006/relationships/customXml" Target="../ink/ink329.xml"/><Relationship Id="rId4" Type="http://schemas.openxmlformats.org/officeDocument/2006/relationships/image" Target="../media/image220.png"/><Relationship Id="rId9" Type="http://schemas.openxmlformats.org/officeDocument/2006/relationships/image" Target="../media/image252.png"/><Relationship Id="rId13" Type="http://schemas.openxmlformats.org/officeDocument/2006/relationships/image" Target="../media/image254.png"/><Relationship Id="rId18" Type="http://schemas.openxmlformats.org/officeDocument/2006/relationships/customXml" Target="../ink/ink295.xml"/><Relationship Id="rId39" Type="http://schemas.openxmlformats.org/officeDocument/2006/relationships/image" Target="../media/image267.png"/><Relationship Id="rId34" Type="http://schemas.openxmlformats.org/officeDocument/2006/relationships/customXml" Target="../ink/ink303.xml"/><Relationship Id="rId50" Type="http://schemas.openxmlformats.org/officeDocument/2006/relationships/customXml" Target="../ink/ink311.xml"/><Relationship Id="rId55" Type="http://schemas.openxmlformats.org/officeDocument/2006/relationships/image" Target="../media/image275.png"/><Relationship Id="rId76" Type="http://schemas.openxmlformats.org/officeDocument/2006/relationships/customXml" Target="../ink/ink324.xml"/><Relationship Id="rId7" Type="http://schemas.openxmlformats.org/officeDocument/2006/relationships/image" Target="../media/image251.png"/><Relationship Id="rId71" Type="http://schemas.openxmlformats.org/officeDocument/2006/relationships/image" Target="../media/image283.png"/><Relationship Id="rId2" Type="http://schemas.openxmlformats.org/officeDocument/2006/relationships/image" Target="../media/image249.png"/><Relationship Id="rId29" Type="http://schemas.openxmlformats.org/officeDocument/2006/relationships/image" Target="../media/image262.png"/><Relationship Id="rId24" Type="http://schemas.openxmlformats.org/officeDocument/2006/relationships/customXml" Target="../ink/ink298.xml"/><Relationship Id="rId40" Type="http://schemas.openxmlformats.org/officeDocument/2006/relationships/customXml" Target="../ink/ink306.xml"/><Relationship Id="rId45" Type="http://schemas.openxmlformats.org/officeDocument/2006/relationships/image" Target="../media/image270.png"/><Relationship Id="rId66" Type="http://schemas.openxmlformats.org/officeDocument/2006/relationships/customXml" Target="../ink/ink319.xml"/><Relationship Id="rId87" Type="http://schemas.openxmlformats.org/officeDocument/2006/relationships/image" Target="../media/image291.png"/><Relationship Id="rId61" Type="http://schemas.openxmlformats.org/officeDocument/2006/relationships/image" Target="../media/image278.png"/><Relationship Id="rId82" Type="http://schemas.openxmlformats.org/officeDocument/2006/relationships/customXml" Target="../ink/ink3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6.png"/><Relationship Id="rId117" Type="http://schemas.openxmlformats.org/officeDocument/2006/relationships/customXml" Target="../ink/ink386.xml"/><Relationship Id="rId21" Type="http://schemas.openxmlformats.org/officeDocument/2006/relationships/customXml" Target="../ink/ink338.xml"/><Relationship Id="rId42" Type="http://schemas.openxmlformats.org/officeDocument/2006/relationships/image" Target="../media/image314.png"/><Relationship Id="rId47" Type="http://schemas.openxmlformats.org/officeDocument/2006/relationships/customXml" Target="../ink/ink351.xml"/><Relationship Id="rId63" Type="http://schemas.openxmlformats.org/officeDocument/2006/relationships/customXml" Target="../ink/ink359.xml"/><Relationship Id="rId68" Type="http://schemas.openxmlformats.org/officeDocument/2006/relationships/image" Target="../media/image327.png"/><Relationship Id="rId84" Type="http://schemas.openxmlformats.org/officeDocument/2006/relationships/image" Target="../media/image335.png"/><Relationship Id="rId89" Type="http://schemas.openxmlformats.org/officeDocument/2006/relationships/customXml" Target="../ink/ink372.xml"/><Relationship Id="rId112" Type="http://schemas.openxmlformats.org/officeDocument/2006/relationships/image" Target="../media/image349.png"/><Relationship Id="rId16" Type="http://schemas.openxmlformats.org/officeDocument/2006/relationships/image" Target="../media/image301.png"/><Relationship Id="rId107" Type="http://schemas.openxmlformats.org/officeDocument/2006/relationships/customXml" Target="../ink/ink381.xml"/><Relationship Id="rId11" Type="http://schemas.openxmlformats.org/officeDocument/2006/relationships/customXml" Target="../ink/ink333.xml"/><Relationship Id="rId32" Type="http://schemas.openxmlformats.org/officeDocument/2006/relationships/image" Target="../media/image309.png"/><Relationship Id="rId37" Type="http://schemas.openxmlformats.org/officeDocument/2006/relationships/customXml" Target="../ink/ink346.xml"/><Relationship Id="rId53" Type="http://schemas.openxmlformats.org/officeDocument/2006/relationships/customXml" Target="../ink/ink354.xml"/><Relationship Id="rId58" Type="http://schemas.openxmlformats.org/officeDocument/2006/relationships/image" Target="../media/image322.png"/><Relationship Id="rId74" Type="http://schemas.openxmlformats.org/officeDocument/2006/relationships/image" Target="../media/image330.png"/><Relationship Id="rId79" Type="http://schemas.openxmlformats.org/officeDocument/2006/relationships/customXml" Target="../ink/ink367.xml"/><Relationship Id="rId102" Type="http://schemas.openxmlformats.org/officeDocument/2006/relationships/image" Target="../media/image344.png"/><Relationship Id="rId5" Type="http://schemas.openxmlformats.org/officeDocument/2006/relationships/customXml" Target="../ink/ink330.xml"/><Relationship Id="rId90" Type="http://schemas.openxmlformats.org/officeDocument/2006/relationships/image" Target="../media/image338.png"/><Relationship Id="rId95" Type="http://schemas.openxmlformats.org/officeDocument/2006/relationships/customXml" Target="../ink/ink375.xml"/><Relationship Id="rId22" Type="http://schemas.openxmlformats.org/officeDocument/2006/relationships/image" Target="../media/image304.png"/><Relationship Id="rId27" Type="http://schemas.openxmlformats.org/officeDocument/2006/relationships/customXml" Target="../ink/ink341.xml"/><Relationship Id="rId43" Type="http://schemas.openxmlformats.org/officeDocument/2006/relationships/customXml" Target="../ink/ink349.xml"/><Relationship Id="rId48" Type="http://schemas.openxmlformats.org/officeDocument/2006/relationships/image" Target="../media/image317.png"/><Relationship Id="rId64" Type="http://schemas.openxmlformats.org/officeDocument/2006/relationships/image" Target="../media/image325.png"/><Relationship Id="rId69" Type="http://schemas.openxmlformats.org/officeDocument/2006/relationships/customXml" Target="../ink/ink362.xml"/><Relationship Id="rId113" Type="http://schemas.openxmlformats.org/officeDocument/2006/relationships/customXml" Target="../ink/ink384.xml"/><Relationship Id="rId118" Type="http://schemas.openxmlformats.org/officeDocument/2006/relationships/image" Target="../media/image352.png"/><Relationship Id="rId80" Type="http://schemas.openxmlformats.org/officeDocument/2006/relationships/image" Target="../media/image333.png"/><Relationship Id="rId85" Type="http://schemas.openxmlformats.org/officeDocument/2006/relationships/customXml" Target="../ink/ink370.xml"/><Relationship Id="rId12" Type="http://schemas.openxmlformats.org/officeDocument/2006/relationships/image" Target="../media/image299.png"/><Relationship Id="rId17" Type="http://schemas.openxmlformats.org/officeDocument/2006/relationships/customXml" Target="../ink/ink336.xml"/><Relationship Id="rId33" Type="http://schemas.openxmlformats.org/officeDocument/2006/relationships/customXml" Target="../ink/ink344.xml"/><Relationship Id="rId38" Type="http://schemas.openxmlformats.org/officeDocument/2006/relationships/image" Target="../media/image312.png"/><Relationship Id="rId59" Type="http://schemas.openxmlformats.org/officeDocument/2006/relationships/customXml" Target="../ink/ink357.xml"/><Relationship Id="rId103" Type="http://schemas.openxmlformats.org/officeDocument/2006/relationships/customXml" Target="../ink/ink379.xml"/><Relationship Id="rId108" Type="http://schemas.openxmlformats.org/officeDocument/2006/relationships/image" Target="../media/image347.png"/><Relationship Id="rId54" Type="http://schemas.openxmlformats.org/officeDocument/2006/relationships/image" Target="../media/image320.png"/><Relationship Id="rId70" Type="http://schemas.openxmlformats.org/officeDocument/2006/relationships/image" Target="../media/image328.png"/><Relationship Id="rId75" Type="http://schemas.openxmlformats.org/officeDocument/2006/relationships/customXml" Target="../ink/ink365.xml"/><Relationship Id="rId91" Type="http://schemas.openxmlformats.org/officeDocument/2006/relationships/customXml" Target="../ink/ink373.xml"/><Relationship Id="rId96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23" Type="http://schemas.openxmlformats.org/officeDocument/2006/relationships/customXml" Target="../ink/ink339.xml"/><Relationship Id="rId28" Type="http://schemas.openxmlformats.org/officeDocument/2006/relationships/image" Target="../media/image307.png"/><Relationship Id="rId49" Type="http://schemas.openxmlformats.org/officeDocument/2006/relationships/customXml" Target="../ink/ink352.xml"/><Relationship Id="rId114" Type="http://schemas.openxmlformats.org/officeDocument/2006/relationships/image" Target="../media/image350.png"/><Relationship Id="rId119" Type="http://schemas.openxmlformats.org/officeDocument/2006/relationships/customXml" Target="../ink/ink387.xml"/><Relationship Id="rId10" Type="http://schemas.openxmlformats.org/officeDocument/2006/relationships/image" Target="../media/image298.png"/><Relationship Id="rId31" Type="http://schemas.openxmlformats.org/officeDocument/2006/relationships/customXml" Target="../ink/ink343.xml"/><Relationship Id="rId44" Type="http://schemas.openxmlformats.org/officeDocument/2006/relationships/image" Target="../media/image315.png"/><Relationship Id="rId52" Type="http://schemas.openxmlformats.org/officeDocument/2006/relationships/image" Target="../media/image319.png"/><Relationship Id="rId60" Type="http://schemas.openxmlformats.org/officeDocument/2006/relationships/image" Target="../media/image323.png"/><Relationship Id="rId65" Type="http://schemas.openxmlformats.org/officeDocument/2006/relationships/customXml" Target="../ink/ink360.xml"/><Relationship Id="rId73" Type="http://schemas.openxmlformats.org/officeDocument/2006/relationships/customXml" Target="../ink/ink364.xml"/><Relationship Id="rId78" Type="http://schemas.openxmlformats.org/officeDocument/2006/relationships/image" Target="../media/image332.png"/><Relationship Id="rId81" Type="http://schemas.openxmlformats.org/officeDocument/2006/relationships/customXml" Target="../ink/ink368.xml"/><Relationship Id="rId86" Type="http://schemas.openxmlformats.org/officeDocument/2006/relationships/image" Target="../media/image336.png"/><Relationship Id="rId94" Type="http://schemas.openxmlformats.org/officeDocument/2006/relationships/image" Target="../media/image340.png"/><Relationship Id="rId99" Type="http://schemas.openxmlformats.org/officeDocument/2006/relationships/customXml" Target="../ink/ink377.xml"/><Relationship Id="rId101" Type="http://schemas.openxmlformats.org/officeDocument/2006/relationships/customXml" Target="../ink/ink378.xml"/><Relationship Id="rId4" Type="http://schemas.openxmlformats.org/officeDocument/2006/relationships/image" Target="../media/image295.png"/><Relationship Id="rId9" Type="http://schemas.openxmlformats.org/officeDocument/2006/relationships/customXml" Target="../ink/ink332.xml"/><Relationship Id="rId13" Type="http://schemas.openxmlformats.org/officeDocument/2006/relationships/customXml" Target="../ink/ink334.xml"/><Relationship Id="rId18" Type="http://schemas.openxmlformats.org/officeDocument/2006/relationships/image" Target="../media/image302.png"/><Relationship Id="rId39" Type="http://schemas.openxmlformats.org/officeDocument/2006/relationships/customXml" Target="../ink/ink347.xml"/><Relationship Id="rId109" Type="http://schemas.openxmlformats.org/officeDocument/2006/relationships/customXml" Target="../ink/ink382.xml"/><Relationship Id="rId34" Type="http://schemas.openxmlformats.org/officeDocument/2006/relationships/image" Target="../media/image310.png"/><Relationship Id="rId50" Type="http://schemas.openxmlformats.org/officeDocument/2006/relationships/image" Target="../media/image318.png"/><Relationship Id="rId55" Type="http://schemas.openxmlformats.org/officeDocument/2006/relationships/customXml" Target="../ink/ink355.xml"/><Relationship Id="rId76" Type="http://schemas.openxmlformats.org/officeDocument/2006/relationships/image" Target="../media/image331.png"/><Relationship Id="rId97" Type="http://schemas.openxmlformats.org/officeDocument/2006/relationships/customXml" Target="../ink/ink376.xml"/><Relationship Id="rId104" Type="http://schemas.openxmlformats.org/officeDocument/2006/relationships/image" Target="../media/image345.png"/><Relationship Id="rId120" Type="http://schemas.openxmlformats.org/officeDocument/2006/relationships/image" Target="../media/image353.png"/><Relationship Id="rId7" Type="http://schemas.openxmlformats.org/officeDocument/2006/relationships/customXml" Target="../ink/ink331.xml"/><Relationship Id="rId71" Type="http://schemas.openxmlformats.org/officeDocument/2006/relationships/customXml" Target="../ink/ink363.xml"/><Relationship Id="rId92" Type="http://schemas.openxmlformats.org/officeDocument/2006/relationships/image" Target="../media/image339.png"/><Relationship Id="rId2" Type="http://schemas.openxmlformats.org/officeDocument/2006/relationships/image" Target="../media/image293.png"/><Relationship Id="rId29" Type="http://schemas.openxmlformats.org/officeDocument/2006/relationships/customXml" Target="../ink/ink342.xml"/><Relationship Id="rId24" Type="http://schemas.openxmlformats.org/officeDocument/2006/relationships/image" Target="../media/image305.png"/><Relationship Id="rId40" Type="http://schemas.openxmlformats.org/officeDocument/2006/relationships/image" Target="../media/image313.png"/><Relationship Id="rId45" Type="http://schemas.openxmlformats.org/officeDocument/2006/relationships/customXml" Target="../ink/ink350.xml"/><Relationship Id="rId66" Type="http://schemas.openxmlformats.org/officeDocument/2006/relationships/image" Target="../media/image326.png"/><Relationship Id="rId87" Type="http://schemas.openxmlformats.org/officeDocument/2006/relationships/customXml" Target="../ink/ink371.xml"/><Relationship Id="rId110" Type="http://schemas.openxmlformats.org/officeDocument/2006/relationships/image" Target="../media/image348.png"/><Relationship Id="rId115" Type="http://schemas.openxmlformats.org/officeDocument/2006/relationships/customXml" Target="../ink/ink385.xml"/><Relationship Id="rId61" Type="http://schemas.openxmlformats.org/officeDocument/2006/relationships/customXml" Target="../ink/ink358.xml"/><Relationship Id="rId82" Type="http://schemas.openxmlformats.org/officeDocument/2006/relationships/image" Target="../media/image334.png"/><Relationship Id="rId19" Type="http://schemas.openxmlformats.org/officeDocument/2006/relationships/customXml" Target="../ink/ink337.xml"/><Relationship Id="rId14" Type="http://schemas.openxmlformats.org/officeDocument/2006/relationships/image" Target="../media/image300.png"/><Relationship Id="rId30" Type="http://schemas.openxmlformats.org/officeDocument/2006/relationships/image" Target="../media/image308.png"/><Relationship Id="rId35" Type="http://schemas.openxmlformats.org/officeDocument/2006/relationships/customXml" Target="../ink/ink345.xml"/><Relationship Id="rId56" Type="http://schemas.openxmlformats.org/officeDocument/2006/relationships/image" Target="../media/image321.png"/><Relationship Id="rId77" Type="http://schemas.openxmlformats.org/officeDocument/2006/relationships/customXml" Target="../ink/ink366.xml"/><Relationship Id="rId100" Type="http://schemas.openxmlformats.org/officeDocument/2006/relationships/image" Target="../media/image343.png"/><Relationship Id="rId105" Type="http://schemas.openxmlformats.org/officeDocument/2006/relationships/customXml" Target="../ink/ink380.xml"/><Relationship Id="rId8" Type="http://schemas.openxmlformats.org/officeDocument/2006/relationships/image" Target="../media/image297.png"/><Relationship Id="rId51" Type="http://schemas.openxmlformats.org/officeDocument/2006/relationships/customXml" Target="../ink/ink353.xml"/><Relationship Id="rId72" Type="http://schemas.openxmlformats.org/officeDocument/2006/relationships/image" Target="../media/image329.png"/><Relationship Id="rId93" Type="http://schemas.openxmlformats.org/officeDocument/2006/relationships/customXml" Target="../ink/ink374.xml"/><Relationship Id="rId98" Type="http://schemas.openxmlformats.org/officeDocument/2006/relationships/image" Target="../media/image342.png"/><Relationship Id="rId3" Type="http://schemas.openxmlformats.org/officeDocument/2006/relationships/image" Target="../media/image294.png"/><Relationship Id="rId25" Type="http://schemas.openxmlformats.org/officeDocument/2006/relationships/customXml" Target="../ink/ink340.xml"/><Relationship Id="rId46" Type="http://schemas.openxmlformats.org/officeDocument/2006/relationships/image" Target="../media/image316.png"/><Relationship Id="rId67" Type="http://schemas.openxmlformats.org/officeDocument/2006/relationships/customXml" Target="../ink/ink361.xml"/><Relationship Id="rId116" Type="http://schemas.openxmlformats.org/officeDocument/2006/relationships/image" Target="../media/image351.png"/><Relationship Id="rId20" Type="http://schemas.openxmlformats.org/officeDocument/2006/relationships/image" Target="../media/image303.png"/><Relationship Id="rId41" Type="http://schemas.openxmlformats.org/officeDocument/2006/relationships/customXml" Target="../ink/ink348.xml"/><Relationship Id="rId62" Type="http://schemas.openxmlformats.org/officeDocument/2006/relationships/image" Target="../media/image324.png"/><Relationship Id="rId83" Type="http://schemas.openxmlformats.org/officeDocument/2006/relationships/customXml" Target="../ink/ink369.xml"/><Relationship Id="rId88" Type="http://schemas.openxmlformats.org/officeDocument/2006/relationships/image" Target="../media/image337.png"/><Relationship Id="rId111" Type="http://schemas.openxmlformats.org/officeDocument/2006/relationships/customXml" Target="../ink/ink383.xml"/><Relationship Id="rId15" Type="http://schemas.openxmlformats.org/officeDocument/2006/relationships/customXml" Target="../ink/ink335.xml"/><Relationship Id="rId36" Type="http://schemas.openxmlformats.org/officeDocument/2006/relationships/image" Target="../media/image311.png"/><Relationship Id="rId57" Type="http://schemas.openxmlformats.org/officeDocument/2006/relationships/customXml" Target="../ink/ink356.xml"/><Relationship Id="rId106" Type="http://schemas.openxmlformats.org/officeDocument/2006/relationships/image" Target="../media/image3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customXml" Target="../ink/ink393.xml"/><Relationship Id="rId18" Type="http://schemas.openxmlformats.org/officeDocument/2006/relationships/image" Target="../media/image363.png"/><Relationship Id="rId3" Type="http://schemas.openxmlformats.org/officeDocument/2006/relationships/customXml" Target="../ink/ink388.xml"/><Relationship Id="rId21" Type="http://schemas.openxmlformats.org/officeDocument/2006/relationships/customXml" Target="../ink/ink397.xml"/><Relationship Id="rId7" Type="http://schemas.openxmlformats.org/officeDocument/2006/relationships/customXml" Target="../ink/ink390.xml"/><Relationship Id="rId12" Type="http://schemas.openxmlformats.org/officeDocument/2006/relationships/image" Target="../media/image360.png"/><Relationship Id="rId17" Type="http://schemas.openxmlformats.org/officeDocument/2006/relationships/customXml" Target="../ink/ink395.xml"/><Relationship Id="rId2" Type="http://schemas.openxmlformats.org/officeDocument/2006/relationships/image" Target="../media/image355.png"/><Relationship Id="rId16" Type="http://schemas.openxmlformats.org/officeDocument/2006/relationships/image" Target="../media/image362.png"/><Relationship Id="rId20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customXml" Target="../ink/ink392.xml"/><Relationship Id="rId5" Type="http://schemas.openxmlformats.org/officeDocument/2006/relationships/customXml" Target="../ink/ink389.xml"/><Relationship Id="rId15" Type="http://schemas.openxmlformats.org/officeDocument/2006/relationships/customXml" Target="../ink/ink394.xml"/><Relationship Id="rId10" Type="http://schemas.openxmlformats.org/officeDocument/2006/relationships/image" Target="../media/image359.png"/><Relationship Id="rId19" Type="http://schemas.openxmlformats.org/officeDocument/2006/relationships/customXml" Target="../ink/ink396.xml"/><Relationship Id="rId4" Type="http://schemas.openxmlformats.org/officeDocument/2006/relationships/image" Target="../media/image356.png"/><Relationship Id="rId9" Type="http://schemas.openxmlformats.org/officeDocument/2006/relationships/customXml" Target="../ink/ink391.xml"/><Relationship Id="rId14" Type="http://schemas.openxmlformats.org/officeDocument/2006/relationships/image" Target="../media/image361.png"/><Relationship Id="rId22" Type="http://schemas.openxmlformats.org/officeDocument/2006/relationships/image" Target="../media/image365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7.png"/><Relationship Id="rId21" Type="http://schemas.openxmlformats.org/officeDocument/2006/relationships/customXml" Target="../ink/ink406.xml"/><Relationship Id="rId42" Type="http://schemas.openxmlformats.org/officeDocument/2006/relationships/image" Target="../media/image385.png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398.png"/><Relationship Id="rId84" Type="http://schemas.openxmlformats.org/officeDocument/2006/relationships/image" Target="../media/image406.png"/><Relationship Id="rId89" Type="http://schemas.openxmlformats.org/officeDocument/2006/relationships/customXml" Target="../ink/ink440.xml"/><Relationship Id="rId16" Type="http://schemas.openxmlformats.org/officeDocument/2006/relationships/image" Target="../media/image372.png"/><Relationship Id="rId11" Type="http://schemas.openxmlformats.org/officeDocument/2006/relationships/customXml" Target="../ink/ink401.xml"/><Relationship Id="rId32" Type="http://schemas.openxmlformats.org/officeDocument/2006/relationships/image" Target="../media/image380.png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393.png"/><Relationship Id="rId74" Type="http://schemas.openxmlformats.org/officeDocument/2006/relationships/image" Target="../media/image401.png"/><Relationship Id="rId79" Type="http://schemas.openxmlformats.org/officeDocument/2006/relationships/customXml" Target="../ink/ink435.xml"/><Relationship Id="rId5" Type="http://schemas.openxmlformats.org/officeDocument/2006/relationships/customXml" Target="../ink/ink398.xml"/><Relationship Id="rId90" Type="http://schemas.openxmlformats.org/officeDocument/2006/relationships/image" Target="../media/image409.png"/><Relationship Id="rId95" Type="http://schemas.openxmlformats.org/officeDocument/2006/relationships/customXml" Target="../ink/ink443.xml"/><Relationship Id="rId22" Type="http://schemas.openxmlformats.org/officeDocument/2006/relationships/image" Target="../media/image375.png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388.png"/><Relationship Id="rId64" Type="http://schemas.openxmlformats.org/officeDocument/2006/relationships/image" Target="../media/image396.png"/><Relationship Id="rId69" Type="http://schemas.openxmlformats.org/officeDocument/2006/relationships/customXml" Target="../ink/ink430.xml"/><Relationship Id="rId80" Type="http://schemas.openxmlformats.org/officeDocument/2006/relationships/image" Target="../media/image404.png"/><Relationship Id="rId85" Type="http://schemas.openxmlformats.org/officeDocument/2006/relationships/customXml" Target="../ink/ink438.xml"/><Relationship Id="rId3" Type="http://schemas.openxmlformats.org/officeDocument/2006/relationships/image" Target="../media/image160.png"/><Relationship Id="rId12" Type="http://schemas.openxmlformats.org/officeDocument/2006/relationships/image" Target="../media/image370.png"/><Relationship Id="rId17" Type="http://schemas.openxmlformats.org/officeDocument/2006/relationships/customXml" Target="../ink/ink404.xml"/><Relationship Id="rId25" Type="http://schemas.openxmlformats.org/officeDocument/2006/relationships/customXml" Target="../ink/ink408.xml"/><Relationship Id="rId33" Type="http://schemas.openxmlformats.org/officeDocument/2006/relationships/customXml" Target="../ink/ink412.xml"/><Relationship Id="rId38" Type="http://schemas.openxmlformats.org/officeDocument/2006/relationships/image" Target="../media/image383.png"/><Relationship Id="rId46" Type="http://schemas.openxmlformats.org/officeDocument/2006/relationships/image" Target="../media/image387.png"/><Relationship Id="rId59" Type="http://schemas.openxmlformats.org/officeDocument/2006/relationships/customXml" Target="../ink/ink425.xml"/><Relationship Id="rId67" Type="http://schemas.openxmlformats.org/officeDocument/2006/relationships/customXml" Target="../ink/ink429.xml"/><Relationship Id="rId20" Type="http://schemas.openxmlformats.org/officeDocument/2006/relationships/image" Target="../media/image374.png"/><Relationship Id="rId41" Type="http://schemas.openxmlformats.org/officeDocument/2006/relationships/customXml" Target="../ink/ink416.xml"/><Relationship Id="rId54" Type="http://schemas.openxmlformats.org/officeDocument/2006/relationships/image" Target="../media/image391.png"/><Relationship Id="rId62" Type="http://schemas.openxmlformats.org/officeDocument/2006/relationships/image" Target="../media/image395.png"/><Relationship Id="rId70" Type="http://schemas.openxmlformats.org/officeDocument/2006/relationships/image" Target="../media/image399.png"/><Relationship Id="rId75" Type="http://schemas.openxmlformats.org/officeDocument/2006/relationships/customXml" Target="../ink/ink433.xml"/><Relationship Id="rId83" Type="http://schemas.openxmlformats.org/officeDocument/2006/relationships/customXml" Target="../ink/ink437.xml"/><Relationship Id="rId88" Type="http://schemas.openxmlformats.org/officeDocument/2006/relationships/image" Target="../media/image408.png"/><Relationship Id="rId91" Type="http://schemas.openxmlformats.org/officeDocument/2006/relationships/customXml" Target="../ink/ink441.xml"/><Relationship Id="rId96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5" Type="http://schemas.openxmlformats.org/officeDocument/2006/relationships/customXml" Target="../ink/ink403.xml"/><Relationship Id="rId23" Type="http://schemas.openxmlformats.org/officeDocument/2006/relationships/customXml" Target="../ink/ink407.xml"/><Relationship Id="rId28" Type="http://schemas.openxmlformats.org/officeDocument/2006/relationships/image" Target="../media/image378.png"/><Relationship Id="rId36" Type="http://schemas.openxmlformats.org/officeDocument/2006/relationships/image" Target="../media/image382.png"/><Relationship Id="rId49" Type="http://schemas.openxmlformats.org/officeDocument/2006/relationships/customXml" Target="../ink/ink420.xml"/><Relationship Id="rId57" Type="http://schemas.openxmlformats.org/officeDocument/2006/relationships/customXml" Target="../ink/ink424.xml"/><Relationship Id="rId10" Type="http://schemas.openxmlformats.org/officeDocument/2006/relationships/image" Target="../media/image369.png"/><Relationship Id="rId31" Type="http://schemas.openxmlformats.org/officeDocument/2006/relationships/customXml" Target="../ink/ink411.xml"/><Relationship Id="rId44" Type="http://schemas.openxmlformats.org/officeDocument/2006/relationships/image" Target="../media/image386.png"/><Relationship Id="rId52" Type="http://schemas.openxmlformats.org/officeDocument/2006/relationships/image" Target="../media/image390.png"/><Relationship Id="rId60" Type="http://schemas.openxmlformats.org/officeDocument/2006/relationships/image" Target="../media/image394.png"/><Relationship Id="rId65" Type="http://schemas.openxmlformats.org/officeDocument/2006/relationships/customXml" Target="../ink/ink428.xml"/><Relationship Id="rId73" Type="http://schemas.openxmlformats.org/officeDocument/2006/relationships/customXml" Target="../ink/ink432.xml"/><Relationship Id="rId78" Type="http://schemas.openxmlformats.org/officeDocument/2006/relationships/image" Target="../media/image403.png"/><Relationship Id="rId81" Type="http://schemas.openxmlformats.org/officeDocument/2006/relationships/customXml" Target="../ink/ink436.xml"/><Relationship Id="rId86" Type="http://schemas.openxmlformats.org/officeDocument/2006/relationships/image" Target="../media/image407.png"/><Relationship Id="rId94" Type="http://schemas.openxmlformats.org/officeDocument/2006/relationships/image" Target="../media/image411.png"/><Relationship Id="rId99" Type="http://schemas.openxmlformats.org/officeDocument/2006/relationships/customXml" Target="../ink/ink445.xml"/><Relationship Id="rId4" Type="http://schemas.openxmlformats.org/officeDocument/2006/relationships/image" Target="../media/image63.png"/><Relationship Id="rId9" Type="http://schemas.openxmlformats.org/officeDocument/2006/relationships/customXml" Target="../ink/ink400.xml"/><Relationship Id="rId13" Type="http://schemas.openxmlformats.org/officeDocument/2006/relationships/customXml" Target="../ink/ink402.xml"/><Relationship Id="rId18" Type="http://schemas.openxmlformats.org/officeDocument/2006/relationships/image" Target="../media/image373.png"/><Relationship Id="rId39" Type="http://schemas.openxmlformats.org/officeDocument/2006/relationships/customXml" Target="../ink/ink415.xml"/><Relationship Id="rId34" Type="http://schemas.openxmlformats.org/officeDocument/2006/relationships/image" Target="../media/image381.png"/><Relationship Id="rId50" Type="http://schemas.openxmlformats.org/officeDocument/2006/relationships/image" Target="../media/image389.png"/><Relationship Id="rId55" Type="http://schemas.openxmlformats.org/officeDocument/2006/relationships/customXml" Target="../ink/ink423.xml"/><Relationship Id="rId76" Type="http://schemas.openxmlformats.org/officeDocument/2006/relationships/image" Target="../media/image402.png"/><Relationship Id="rId97" Type="http://schemas.openxmlformats.org/officeDocument/2006/relationships/customXml" Target="../ink/ink444.xml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10.png"/><Relationship Id="rId2" Type="http://schemas.openxmlformats.org/officeDocument/2006/relationships/image" Target="../media/image366.png"/><Relationship Id="rId29" Type="http://schemas.openxmlformats.org/officeDocument/2006/relationships/customXml" Target="../ink/ink410.xml"/><Relationship Id="rId24" Type="http://schemas.openxmlformats.org/officeDocument/2006/relationships/image" Target="../media/image376.png"/><Relationship Id="rId40" Type="http://schemas.openxmlformats.org/officeDocument/2006/relationships/image" Target="../media/image384.png"/><Relationship Id="rId45" Type="http://schemas.openxmlformats.org/officeDocument/2006/relationships/customXml" Target="../ink/ink418.xml"/><Relationship Id="rId66" Type="http://schemas.openxmlformats.org/officeDocument/2006/relationships/image" Target="../media/image397.png"/><Relationship Id="rId87" Type="http://schemas.openxmlformats.org/officeDocument/2006/relationships/customXml" Target="../ink/ink439.xml"/><Relationship Id="rId61" Type="http://schemas.openxmlformats.org/officeDocument/2006/relationships/customXml" Target="../ink/ink426.xml"/><Relationship Id="rId82" Type="http://schemas.openxmlformats.org/officeDocument/2006/relationships/image" Target="../media/image405.png"/><Relationship Id="rId19" Type="http://schemas.openxmlformats.org/officeDocument/2006/relationships/customXml" Target="../ink/ink405.xml"/><Relationship Id="rId14" Type="http://schemas.openxmlformats.org/officeDocument/2006/relationships/image" Target="../media/image371.png"/><Relationship Id="rId30" Type="http://schemas.openxmlformats.org/officeDocument/2006/relationships/image" Target="../media/image379.png"/><Relationship Id="rId35" Type="http://schemas.openxmlformats.org/officeDocument/2006/relationships/customXml" Target="../ink/ink413.xml"/><Relationship Id="rId56" Type="http://schemas.openxmlformats.org/officeDocument/2006/relationships/image" Target="../media/image392.png"/><Relationship Id="rId77" Type="http://schemas.openxmlformats.org/officeDocument/2006/relationships/customXml" Target="../ink/ink434.xml"/><Relationship Id="rId100" Type="http://schemas.openxmlformats.org/officeDocument/2006/relationships/image" Target="../media/image414.png"/><Relationship Id="rId8" Type="http://schemas.openxmlformats.org/officeDocument/2006/relationships/image" Target="../media/image368.png"/><Relationship Id="rId51" Type="http://schemas.openxmlformats.org/officeDocument/2006/relationships/customXml" Target="../ink/ink421.xml"/><Relationship Id="rId72" Type="http://schemas.openxmlformats.org/officeDocument/2006/relationships/image" Target="../media/image400.png"/><Relationship Id="rId93" Type="http://schemas.openxmlformats.org/officeDocument/2006/relationships/customXml" Target="../ink/ink442.xml"/><Relationship Id="rId98" Type="http://schemas.openxmlformats.org/officeDocument/2006/relationships/image" Target="../media/image41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1.png"/><Relationship Id="rId21" Type="http://schemas.openxmlformats.org/officeDocument/2006/relationships/image" Target="../media/image423.png"/><Relationship Id="rId42" Type="http://schemas.openxmlformats.org/officeDocument/2006/relationships/customXml" Target="../ink/ink464.xml"/><Relationship Id="rId63" Type="http://schemas.openxmlformats.org/officeDocument/2006/relationships/image" Target="../media/image444.png"/><Relationship Id="rId84" Type="http://schemas.openxmlformats.org/officeDocument/2006/relationships/customXml" Target="../ink/ink485.xml"/><Relationship Id="rId138" Type="http://schemas.openxmlformats.org/officeDocument/2006/relationships/customXml" Target="../ink/ink512.xml"/><Relationship Id="rId107" Type="http://schemas.openxmlformats.org/officeDocument/2006/relationships/image" Target="../media/image466.png"/><Relationship Id="rId11" Type="http://schemas.openxmlformats.org/officeDocument/2006/relationships/image" Target="../media/image418.png"/><Relationship Id="rId32" Type="http://schemas.openxmlformats.org/officeDocument/2006/relationships/customXml" Target="../ink/ink459.xml"/><Relationship Id="rId37" Type="http://schemas.openxmlformats.org/officeDocument/2006/relationships/image" Target="../media/image431.png"/><Relationship Id="rId53" Type="http://schemas.openxmlformats.org/officeDocument/2006/relationships/image" Target="../media/image439.png"/><Relationship Id="rId58" Type="http://schemas.openxmlformats.org/officeDocument/2006/relationships/customXml" Target="../ink/ink472.xml"/><Relationship Id="rId74" Type="http://schemas.openxmlformats.org/officeDocument/2006/relationships/customXml" Target="../ink/ink480.xml"/><Relationship Id="rId79" Type="http://schemas.openxmlformats.org/officeDocument/2006/relationships/image" Target="../media/image452.png"/><Relationship Id="rId102" Type="http://schemas.openxmlformats.org/officeDocument/2006/relationships/customXml" Target="../ink/ink494.xml"/><Relationship Id="rId123" Type="http://schemas.openxmlformats.org/officeDocument/2006/relationships/image" Target="../media/image474.png"/><Relationship Id="rId128" Type="http://schemas.openxmlformats.org/officeDocument/2006/relationships/customXml" Target="../ink/ink507.xml"/><Relationship Id="rId5" Type="http://schemas.openxmlformats.org/officeDocument/2006/relationships/image" Target="../media/image219.png"/><Relationship Id="rId90" Type="http://schemas.openxmlformats.org/officeDocument/2006/relationships/customXml" Target="../ink/ink488.xml"/><Relationship Id="rId95" Type="http://schemas.openxmlformats.org/officeDocument/2006/relationships/image" Target="../media/image460.png"/><Relationship Id="rId22" Type="http://schemas.openxmlformats.org/officeDocument/2006/relationships/customXml" Target="../ink/ink454.xml"/><Relationship Id="rId27" Type="http://schemas.openxmlformats.org/officeDocument/2006/relationships/image" Target="../media/image426.png"/><Relationship Id="rId43" Type="http://schemas.openxmlformats.org/officeDocument/2006/relationships/image" Target="../media/image434.png"/><Relationship Id="rId48" Type="http://schemas.openxmlformats.org/officeDocument/2006/relationships/customXml" Target="../ink/ink467.xml"/><Relationship Id="rId64" Type="http://schemas.openxmlformats.org/officeDocument/2006/relationships/customXml" Target="../ink/ink475.xml"/><Relationship Id="rId69" Type="http://schemas.openxmlformats.org/officeDocument/2006/relationships/image" Target="../media/image447.png"/><Relationship Id="rId113" Type="http://schemas.openxmlformats.org/officeDocument/2006/relationships/image" Target="../media/image469.png"/><Relationship Id="rId118" Type="http://schemas.openxmlformats.org/officeDocument/2006/relationships/customXml" Target="../ink/ink502.xml"/><Relationship Id="rId134" Type="http://schemas.openxmlformats.org/officeDocument/2006/relationships/customXml" Target="../ink/ink510.xml"/><Relationship Id="rId139" Type="http://schemas.openxmlformats.org/officeDocument/2006/relationships/image" Target="../media/image482.png"/><Relationship Id="rId80" Type="http://schemas.openxmlformats.org/officeDocument/2006/relationships/customXml" Target="../ink/ink483.xml"/><Relationship Id="rId85" Type="http://schemas.openxmlformats.org/officeDocument/2006/relationships/image" Target="../media/image455.png"/><Relationship Id="rId12" Type="http://schemas.openxmlformats.org/officeDocument/2006/relationships/customXml" Target="../ink/ink449.xml"/><Relationship Id="rId17" Type="http://schemas.openxmlformats.org/officeDocument/2006/relationships/image" Target="../media/image421.png"/><Relationship Id="rId33" Type="http://schemas.openxmlformats.org/officeDocument/2006/relationships/image" Target="../media/image429.png"/><Relationship Id="rId38" Type="http://schemas.openxmlformats.org/officeDocument/2006/relationships/customXml" Target="../ink/ink462.xml"/><Relationship Id="rId59" Type="http://schemas.openxmlformats.org/officeDocument/2006/relationships/image" Target="../media/image442.png"/><Relationship Id="rId103" Type="http://schemas.openxmlformats.org/officeDocument/2006/relationships/image" Target="../media/image464.png"/><Relationship Id="rId108" Type="http://schemas.openxmlformats.org/officeDocument/2006/relationships/customXml" Target="../ink/ink497.xml"/><Relationship Id="rId124" Type="http://schemas.openxmlformats.org/officeDocument/2006/relationships/customXml" Target="../ink/ink505.xml"/><Relationship Id="rId129" Type="http://schemas.openxmlformats.org/officeDocument/2006/relationships/image" Target="../media/image477.png"/><Relationship Id="rId54" Type="http://schemas.openxmlformats.org/officeDocument/2006/relationships/customXml" Target="../ink/ink470.xml"/><Relationship Id="rId70" Type="http://schemas.openxmlformats.org/officeDocument/2006/relationships/customXml" Target="../ink/ink478.xml"/><Relationship Id="rId75" Type="http://schemas.openxmlformats.org/officeDocument/2006/relationships/image" Target="../media/image450.png"/><Relationship Id="rId91" Type="http://schemas.openxmlformats.org/officeDocument/2006/relationships/image" Target="../media/image458.png"/><Relationship Id="rId96" Type="http://schemas.openxmlformats.org/officeDocument/2006/relationships/customXml" Target="../ink/ink491.xml"/><Relationship Id="rId140" Type="http://schemas.openxmlformats.org/officeDocument/2006/relationships/customXml" Target="../ink/ink5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6.xml"/><Relationship Id="rId23" Type="http://schemas.openxmlformats.org/officeDocument/2006/relationships/image" Target="../media/image424.png"/><Relationship Id="rId28" Type="http://schemas.openxmlformats.org/officeDocument/2006/relationships/customXml" Target="../ink/ink457.xml"/><Relationship Id="rId49" Type="http://schemas.openxmlformats.org/officeDocument/2006/relationships/image" Target="../media/image437.png"/><Relationship Id="rId114" Type="http://schemas.openxmlformats.org/officeDocument/2006/relationships/customXml" Target="../ink/ink500.xml"/><Relationship Id="rId119" Type="http://schemas.openxmlformats.org/officeDocument/2006/relationships/image" Target="../media/image472.png"/><Relationship Id="rId44" Type="http://schemas.openxmlformats.org/officeDocument/2006/relationships/customXml" Target="../ink/ink465.xml"/><Relationship Id="rId60" Type="http://schemas.openxmlformats.org/officeDocument/2006/relationships/customXml" Target="../ink/ink473.xml"/><Relationship Id="rId65" Type="http://schemas.openxmlformats.org/officeDocument/2006/relationships/image" Target="../media/image445.png"/><Relationship Id="rId81" Type="http://schemas.openxmlformats.org/officeDocument/2006/relationships/image" Target="../media/image453.png"/><Relationship Id="rId86" Type="http://schemas.openxmlformats.org/officeDocument/2006/relationships/customXml" Target="../ink/ink486.xml"/><Relationship Id="rId130" Type="http://schemas.openxmlformats.org/officeDocument/2006/relationships/customXml" Target="../ink/ink508.xml"/><Relationship Id="rId135" Type="http://schemas.openxmlformats.org/officeDocument/2006/relationships/image" Target="../media/image480.png"/><Relationship Id="rId13" Type="http://schemas.openxmlformats.org/officeDocument/2006/relationships/image" Target="../media/image419.png"/><Relationship Id="rId18" Type="http://schemas.openxmlformats.org/officeDocument/2006/relationships/customXml" Target="../ink/ink452.xml"/><Relationship Id="rId39" Type="http://schemas.openxmlformats.org/officeDocument/2006/relationships/image" Target="../media/image432.png"/><Relationship Id="rId109" Type="http://schemas.openxmlformats.org/officeDocument/2006/relationships/image" Target="../media/image467.png"/><Relationship Id="rId34" Type="http://schemas.openxmlformats.org/officeDocument/2006/relationships/customXml" Target="../ink/ink460.xml"/><Relationship Id="rId50" Type="http://schemas.openxmlformats.org/officeDocument/2006/relationships/customXml" Target="../ink/ink468.xml"/><Relationship Id="rId55" Type="http://schemas.openxmlformats.org/officeDocument/2006/relationships/image" Target="../media/image440.png"/><Relationship Id="rId76" Type="http://schemas.openxmlformats.org/officeDocument/2006/relationships/customXml" Target="../ink/ink481.xml"/><Relationship Id="rId97" Type="http://schemas.openxmlformats.org/officeDocument/2006/relationships/image" Target="../media/image461.png"/><Relationship Id="rId104" Type="http://schemas.openxmlformats.org/officeDocument/2006/relationships/customXml" Target="../ink/ink495.xml"/><Relationship Id="rId120" Type="http://schemas.openxmlformats.org/officeDocument/2006/relationships/customXml" Target="../ink/ink503.xml"/><Relationship Id="rId125" Type="http://schemas.openxmlformats.org/officeDocument/2006/relationships/image" Target="../media/image475.png"/><Relationship Id="rId141" Type="http://schemas.openxmlformats.org/officeDocument/2006/relationships/image" Target="../media/image483.png"/><Relationship Id="rId7" Type="http://schemas.openxmlformats.org/officeDocument/2006/relationships/image" Target="../media/image416.png"/><Relationship Id="rId71" Type="http://schemas.openxmlformats.org/officeDocument/2006/relationships/image" Target="../media/image448.png"/><Relationship Id="rId92" Type="http://schemas.openxmlformats.org/officeDocument/2006/relationships/customXml" Target="../ink/ink489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27.png"/><Relationship Id="rId24" Type="http://schemas.openxmlformats.org/officeDocument/2006/relationships/customXml" Target="../ink/ink455.xml"/><Relationship Id="rId40" Type="http://schemas.openxmlformats.org/officeDocument/2006/relationships/customXml" Target="../ink/ink463.xml"/><Relationship Id="rId45" Type="http://schemas.openxmlformats.org/officeDocument/2006/relationships/image" Target="../media/image435.png"/><Relationship Id="rId66" Type="http://schemas.openxmlformats.org/officeDocument/2006/relationships/customXml" Target="../ink/ink476.xml"/><Relationship Id="rId87" Type="http://schemas.openxmlformats.org/officeDocument/2006/relationships/image" Target="../media/image456.png"/><Relationship Id="rId110" Type="http://schemas.openxmlformats.org/officeDocument/2006/relationships/customXml" Target="../ink/ink498.xml"/><Relationship Id="rId115" Type="http://schemas.openxmlformats.org/officeDocument/2006/relationships/image" Target="../media/image470.png"/><Relationship Id="rId131" Type="http://schemas.openxmlformats.org/officeDocument/2006/relationships/image" Target="../media/image478.png"/><Relationship Id="rId136" Type="http://schemas.openxmlformats.org/officeDocument/2006/relationships/customXml" Target="../ink/ink511.xml"/><Relationship Id="rId61" Type="http://schemas.openxmlformats.org/officeDocument/2006/relationships/image" Target="../media/image443.png"/><Relationship Id="rId82" Type="http://schemas.openxmlformats.org/officeDocument/2006/relationships/customXml" Target="../ink/ink484.xml"/><Relationship Id="rId19" Type="http://schemas.openxmlformats.org/officeDocument/2006/relationships/image" Target="../media/image422.png"/><Relationship Id="rId14" Type="http://schemas.openxmlformats.org/officeDocument/2006/relationships/customXml" Target="../ink/ink450.xml"/><Relationship Id="rId30" Type="http://schemas.openxmlformats.org/officeDocument/2006/relationships/customXml" Target="../ink/ink458.xml"/><Relationship Id="rId35" Type="http://schemas.openxmlformats.org/officeDocument/2006/relationships/image" Target="../media/image430.png"/><Relationship Id="rId56" Type="http://schemas.openxmlformats.org/officeDocument/2006/relationships/customXml" Target="../ink/ink471.xml"/><Relationship Id="rId77" Type="http://schemas.openxmlformats.org/officeDocument/2006/relationships/image" Target="../media/image451.png"/><Relationship Id="rId100" Type="http://schemas.openxmlformats.org/officeDocument/2006/relationships/customXml" Target="../ink/ink493.xml"/><Relationship Id="rId105" Type="http://schemas.openxmlformats.org/officeDocument/2006/relationships/image" Target="../media/image465.png"/><Relationship Id="rId126" Type="http://schemas.openxmlformats.org/officeDocument/2006/relationships/customXml" Target="../ink/ink506.xml"/><Relationship Id="rId8" Type="http://schemas.openxmlformats.org/officeDocument/2006/relationships/customXml" Target="../ink/ink447.xml"/><Relationship Id="rId51" Type="http://schemas.openxmlformats.org/officeDocument/2006/relationships/image" Target="../media/image438.png"/><Relationship Id="rId72" Type="http://schemas.openxmlformats.org/officeDocument/2006/relationships/customXml" Target="../ink/ink479.xml"/><Relationship Id="rId93" Type="http://schemas.openxmlformats.org/officeDocument/2006/relationships/image" Target="../media/image459.png"/><Relationship Id="rId98" Type="http://schemas.openxmlformats.org/officeDocument/2006/relationships/customXml" Target="../ink/ink492.xml"/><Relationship Id="rId121" Type="http://schemas.openxmlformats.org/officeDocument/2006/relationships/image" Target="../media/image473.png"/><Relationship Id="rId142" Type="http://schemas.openxmlformats.org/officeDocument/2006/relationships/customXml" Target="../ink/ink514.xml"/><Relationship Id="rId3" Type="http://schemas.openxmlformats.org/officeDocument/2006/relationships/image" Target="../media/image415.png"/><Relationship Id="rId25" Type="http://schemas.openxmlformats.org/officeDocument/2006/relationships/image" Target="../media/image425.png"/><Relationship Id="rId46" Type="http://schemas.openxmlformats.org/officeDocument/2006/relationships/customXml" Target="../ink/ink466.xml"/><Relationship Id="rId67" Type="http://schemas.openxmlformats.org/officeDocument/2006/relationships/image" Target="../media/image446.png"/><Relationship Id="rId116" Type="http://schemas.openxmlformats.org/officeDocument/2006/relationships/customXml" Target="../ink/ink501.xml"/><Relationship Id="rId137" Type="http://schemas.openxmlformats.org/officeDocument/2006/relationships/image" Target="../media/image481.png"/><Relationship Id="rId20" Type="http://schemas.openxmlformats.org/officeDocument/2006/relationships/customXml" Target="../ink/ink453.xml"/><Relationship Id="rId41" Type="http://schemas.openxmlformats.org/officeDocument/2006/relationships/image" Target="../media/image433.png"/><Relationship Id="rId62" Type="http://schemas.openxmlformats.org/officeDocument/2006/relationships/customXml" Target="../ink/ink474.xml"/><Relationship Id="rId83" Type="http://schemas.openxmlformats.org/officeDocument/2006/relationships/image" Target="../media/image454.png"/><Relationship Id="rId88" Type="http://schemas.openxmlformats.org/officeDocument/2006/relationships/customXml" Target="../ink/ink487.xml"/><Relationship Id="rId111" Type="http://schemas.openxmlformats.org/officeDocument/2006/relationships/image" Target="../media/image468.png"/><Relationship Id="rId132" Type="http://schemas.openxmlformats.org/officeDocument/2006/relationships/customXml" Target="../ink/ink509.xml"/><Relationship Id="rId15" Type="http://schemas.openxmlformats.org/officeDocument/2006/relationships/image" Target="../media/image420.png"/><Relationship Id="rId36" Type="http://schemas.openxmlformats.org/officeDocument/2006/relationships/customXml" Target="../ink/ink461.xml"/><Relationship Id="rId57" Type="http://schemas.openxmlformats.org/officeDocument/2006/relationships/image" Target="../media/image441.png"/><Relationship Id="rId106" Type="http://schemas.openxmlformats.org/officeDocument/2006/relationships/customXml" Target="../ink/ink496.xml"/><Relationship Id="rId127" Type="http://schemas.openxmlformats.org/officeDocument/2006/relationships/image" Target="../media/image476.png"/><Relationship Id="rId10" Type="http://schemas.openxmlformats.org/officeDocument/2006/relationships/customXml" Target="../ink/ink448.xml"/><Relationship Id="rId31" Type="http://schemas.openxmlformats.org/officeDocument/2006/relationships/image" Target="../media/image428.png"/><Relationship Id="rId52" Type="http://schemas.openxmlformats.org/officeDocument/2006/relationships/customXml" Target="../ink/ink469.xml"/><Relationship Id="rId73" Type="http://schemas.openxmlformats.org/officeDocument/2006/relationships/image" Target="../media/image449.png"/><Relationship Id="rId78" Type="http://schemas.openxmlformats.org/officeDocument/2006/relationships/customXml" Target="../ink/ink482.xml"/><Relationship Id="rId94" Type="http://schemas.openxmlformats.org/officeDocument/2006/relationships/customXml" Target="../ink/ink490.xml"/><Relationship Id="rId99" Type="http://schemas.openxmlformats.org/officeDocument/2006/relationships/image" Target="../media/image462.png"/><Relationship Id="rId101" Type="http://schemas.openxmlformats.org/officeDocument/2006/relationships/image" Target="../media/image463.png"/><Relationship Id="rId122" Type="http://schemas.openxmlformats.org/officeDocument/2006/relationships/customXml" Target="../ink/ink504.xml"/><Relationship Id="rId143" Type="http://schemas.openxmlformats.org/officeDocument/2006/relationships/image" Target="../media/image484.png"/><Relationship Id="rId4" Type="http://schemas.openxmlformats.org/officeDocument/2006/relationships/image" Target="../media/image218.png"/><Relationship Id="rId9" Type="http://schemas.openxmlformats.org/officeDocument/2006/relationships/image" Target="../media/image417.png"/><Relationship Id="rId26" Type="http://schemas.openxmlformats.org/officeDocument/2006/relationships/customXml" Target="../ink/ink456.xml"/><Relationship Id="rId47" Type="http://schemas.openxmlformats.org/officeDocument/2006/relationships/image" Target="../media/image436.png"/><Relationship Id="rId68" Type="http://schemas.openxmlformats.org/officeDocument/2006/relationships/customXml" Target="../ink/ink477.xml"/><Relationship Id="rId89" Type="http://schemas.openxmlformats.org/officeDocument/2006/relationships/image" Target="../media/image457.png"/><Relationship Id="rId112" Type="http://schemas.openxmlformats.org/officeDocument/2006/relationships/customXml" Target="../ink/ink499.xml"/><Relationship Id="rId133" Type="http://schemas.openxmlformats.org/officeDocument/2006/relationships/image" Target="../media/image479.png"/><Relationship Id="rId16" Type="http://schemas.openxmlformats.org/officeDocument/2006/relationships/customXml" Target="../ink/ink4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0.xml"/><Relationship Id="rId18" Type="http://schemas.openxmlformats.org/officeDocument/2006/relationships/image" Target="../media/image499.png"/><Relationship Id="rId26" Type="http://schemas.openxmlformats.org/officeDocument/2006/relationships/image" Target="../media/image503.png"/><Relationship Id="rId39" Type="http://schemas.openxmlformats.org/officeDocument/2006/relationships/customXml" Target="../ink/ink533.xml"/><Relationship Id="rId21" Type="http://schemas.openxmlformats.org/officeDocument/2006/relationships/customXml" Target="../ink/ink524.xml"/><Relationship Id="rId34" Type="http://schemas.openxmlformats.org/officeDocument/2006/relationships/image" Target="../media/image507.png"/><Relationship Id="rId42" Type="http://schemas.openxmlformats.org/officeDocument/2006/relationships/image" Target="../media/image511.png"/><Relationship Id="rId47" Type="http://schemas.openxmlformats.org/officeDocument/2006/relationships/customXml" Target="../ink/ink537.xml"/><Relationship Id="rId50" Type="http://schemas.openxmlformats.org/officeDocument/2006/relationships/image" Target="../media/image515.png"/><Relationship Id="rId55" Type="http://schemas.openxmlformats.org/officeDocument/2006/relationships/customXml" Target="../ink/ink541.xml"/><Relationship Id="rId63" Type="http://schemas.openxmlformats.org/officeDocument/2006/relationships/customXml" Target="../ink/ink545.xml"/><Relationship Id="rId7" Type="http://schemas.openxmlformats.org/officeDocument/2006/relationships/customXml" Target="../ink/ink517.xml"/><Relationship Id="rId2" Type="http://schemas.openxmlformats.org/officeDocument/2006/relationships/image" Target="../media/image491.png"/><Relationship Id="rId16" Type="http://schemas.openxmlformats.org/officeDocument/2006/relationships/image" Target="../media/image498.png"/><Relationship Id="rId29" Type="http://schemas.openxmlformats.org/officeDocument/2006/relationships/customXml" Target="../ink/ink528.xml"/><Relationship Id="rId11" Type="http://schemas.openxmlformats.org/officeDocument/2006/relationships/customXml" Target="../ink/ink519.xml"/><Relationship Id="rId24" Type="http://schemas.openxmlformats.org/officeDocument/2006/relationships/image" Target="../media/image502.png"/><Relationship Id="rId32" Type="http://schemas.openxmlformats.org/officeDocument/2006/relationships/image" Target="../media/image506.png"/><Relationship Id="rId37" Type="http://schemas.openxmlformats.org/officeDocument/2006/relationships/customXml" Target="../ink/ink532.xml"/><Relationship Id="rId40" Type="http://schemas.openxmlformats.org/officeDocument/2006/relationships/image" Target="../media/image510.png"/><Relationship Id="rId45" Type="http://schemas.openxmlformats.org/officeDocument/2006/relationships/customXml" Target="../ink/ink536.xml"/><Relationship Id="rId53" Type="http://schemas.openxmlformats.org/officeDocument/2006/relationships/customXml" Target="../ink/ink540.xml"/><Relationship Id="rId58" Type="http://schemas.openxmlformats.org/officeDocument/2006/relationships/image" Target="../media/image519.png"/><Relationship Id="rId5" Type="http://schemas.openxmlformats.org/officeDocument/2006/relationships/customXml" Target="../ink/ink516.xml"/><Relationship Id="rId61" Type="http://schemas.openxmlformats.org/officeDocument/2006/relationships/customXml" Target="../ink/ink544.xml"/><Relationship Id="rId19" Type="http://schemas.openxmlformats.org/officeDocument/2006/relationships/customXml" Target="../ink/ink523.xml"/><Relationship Id="rId14" Type="http://schemas.openxmlformats.org/officeDocument/2006/relationships/image" Target="../media/image497.png"/><Relationship Id="rId22" Type="http://schemas.openxmlformats.org/officeDocument/2006/relationships/image" Target="../media/image501.png"/><Relationship Id="rId27" Type="http://schemas.openxmlformats.org/officeDocument/2006/relationships/customXml" Target="../ink/ink527.xml"/><Relationship Id="rId30" Type="http://schemas.openxmlformats.org/officeDocument/2006/relationships/image" Target="../media/image505.png"/><Relationship Id="rId35" Type="http://schemas.openxmlformats.org/officeDocument/2006/relationships/customXml" Target="../ink/ink531.xml"/><Relationship Id="rId43" Type="http://schemas.openxmlformats.org/officeDocument/2006/relationships/customXml" Target="../ink/ink535.xml"/><Relationship Id="rId48" Type="http://schemas.openxmlformats.org/officeDocument/2006/relationships/image" Target="../media/image514.png"/><Relationship Id="rId56" Type="http://schemas.openxmlformats.org/officeDocument/2006/relationships/image" Target="../media/image518.png"/><Relationship Id="rId64" Type="http://schemas.openxmlformats.org/officeDocument/2006/relationships/image" Target="../media/image522.png"/><Relationship Id="rId8" Type="http://schemas.openxmlformats.org/officeDocument/2006/relationships/image" Target="../media/image494.png"/><Relationship Id="rId51" Type="http://schemas.openxmlformats.org/officeDocument/2006/relationships/customXml" Target="../ink/ink539.xml"/><Relationship Id="rId3" Type="http://schemas.openxmlformats.org/officeDocument/2006/relationships/customXml" Target="../ink/ink515.xml"/><Relationship Id="rId12" Type="http://schemas.openxmlformats.org/officeDocument/2006/relationships/image" Target="../media/image496.png"/><Relationship Id="rId17" Type="http://schemas.openxmlformats.org/officeDocument/2006/relationships/customXml" Target="../ink/ink522.xml"/><Relationship Id="rId25" Type="http://schemas.openxmlformats.org/officeDocument/2006/relationships/customXml" Target="../ink/ink526.xml"/><Relationship Id="rId33" Type="http://schemas.openxmlformats.org/officeDocument/2006/relationships/customXml" Target="../ink/ink530.xml"/><Relationship Id="rId38" Type="http://schemas.openxmlformats.org/officeDocument/2006/relationships/image" Target="../media/image509.png"/><Relationship Id="rId46" Type="http://schemas.openxmlformats.org/officeDocument/2006/relationships/image" Target="../media/image513.png"/><Relationship Id="rId59" Type="http://schemas.openxmlformats.org/officeDocument/2006/relationships/customXml" Target="../ink/ink543.xml"/><Relationship Id="rId20" Type="http://schemas.openxmlformats.org/officeDocument/2006/relationships/image" Target="../media/image500.png"/><Relationship Id="rId41" Type="http://schemas.openxmlformats.org/officeDocument/2006/relationships/customXml" Target="../ink/ink534.xml"/><Relationship Id="rId54" Type="http://schemas.openxmlformats.org/officeDocument/2006/relationships/image" Target="../media/image517.png"/><Relationship Id="rId6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5" Type="http://schemas.openxmlformats.org/officeDocument/2006/relationships/customXml" Target="../ink/ink521.xml"/><Relationship Id="rId23" Type="http://schemas.openxmlformats.org/officeDocument/2006/relationships/customXml" Target="../ink/ink525.xml"/><Relationship Id="rId28" Type="http://schemas.openxmlformats.org/officeDocument/2006/relationships/image" Target="../media/image504.png"/><Relationship Id="rId36" Type="http://schemas.openxmlformats.org/officeDocument/2006/relationships/image" Target="../media/image508.png"/><Relationship Id="rId49" Type="http://schemas.openxmlformats.org/officeDocument/2006/relationships/customXml" Target="../ink/ink538.xml"/><Relationship Id="rId57" Type="http://schemas.openxmlformats.org/officeDocument/2006/relationships/customXml" Target="../ink/ink542.xml"/><Relationship Id="rId10" Type="http://schemas.openxmlformats.org/officeDocument/2006/relationships/image" Target="../media/image495.png"/><Relationship Id="rId31" Type="http://schemas.openxmlformats.org/officeDocument/2006/relationships/customXml" Target="../ink/ink529.xml"/><Relationship Id="rId44" Type="http://schemas.openxmlformats.org/officeDocument/2006/relationships/image" Target="../media/image512.png"/><Relationship Id="rId52" Type="http://schemas.openxmlformats.org/officeDocument/2006/relationships/image" Target="../media/image516.png"/><Relationship Id="rId60" Type="http://schemas.openxmlformats.org/officeDocument/2006/relationships/image" Target="../media/image520.png"/><Relationship Id="rId4" Type="http://schemas.openxmlformats.org/officeDocument/2006/relationships/image" Target="../media/image492.png"/><Relationship Id="rId9" Type="http://schemas.openxmlformats.org/officeDocument/2006/relationships/customXml" Target="../ink/ink518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13.xml"/><Relationship Id="rId42" Type="http://schemas.openxmlformats.org/officeDocument/2006/relationships/image" Target="../media/image26.png"/><Relationship Id="rId47" Type="http://schemas.openxmlformats.org/officeDocument/2006/relationships/customXml" Target="../ink/ink26.xml"/><Relationship Id="rId63" Type="http://schemas.openxmlformats.org/officeDocument/2006/relationships/customXml" Target="../ink/ink34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47.xml"/><Relationship Id="rId112" Type="http://schemas.openxmlformats.org/officeDocument/2006/relationships/image" Target="../media/image61.png"/><Relationship Id="rId16" Type="http://schemas.openxmlformats.org/officeDocument/2006/relationships/image" Target="../media/image13.png"/><Relationship Id="rId107" Type="http://schemas.openxmlformats.org/officeDocument/2006/relationships/customXml" Target="../ink/ink56.xml"/><Relationship Id="rId11" Type="http://schemas.openxmlformats.org/officeDocument/2006/relationships/customXml" Target="../ink/ink8.xml"/><Relationship Id="rId32" Type="http://schemas.openxmlformats.org/officeDocument/2006/relationships/image" Target="../media/image21.png"/><Relationship Id="rId37" Type="http://schemas.openxmlformats.org/officeDocument/2006/relationships/customXml" Target="../ink/ink21.xml"/><Relationship Id="rId53" Type="http://schemas.openxmlformats.org/officeDocument/2006/relationships/customXml" Target="../ink/ink29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42.xml"/><Relationship Id="rId102" Type="http://schemas.openxmlformats.org/officeDocument/2006/relationships/image" Target="../media/image56.png"/><Relationship Id="rId5" Type="http://schemas.openxmlformats.org/officeDocument/2006/relationships/customXml" Target="../ink/ink5.xml"/><Relationship Id="rId90" Type="http://schemas.openxmlformats.org/officeDocument/2006/relationships/image" Target="../media/image50.png"/><Relationship Id="rId95" Type="http://schemas.openxmlformats.org/officeDocument/2006/relationships/customXml" Target="../ink/ink50.xml"/><Relationship Id="rId22" Type="http://schemas.openxmlformats.org/officeDocument/2006/relationships/image" Target="../media/image16.png"/><Relationship Id="rId27" Type="http://schemas.openxmlformats.org/officeDocument/2006/relationships/customXml" Target="../ink/ink16.xml"/><Relationship Id="rId43" Type="http://schemas.openxmlformats.org/officeDocument/2006/relationships/customXml" Target="../ink/ink24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37.xml"/><Relationship Id="rId80" Type="http://schemas.openxmlformats.org/officeDocument/2006/relationships/image" Target="../media/image45.png"/><Relationship Id="rId85" Type="http://schemas.openxmlformats.org/officeDocument/2006/relationships/customXml" Target="../ink/ink45.xml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33" Type="http://schemas.openxmlformats.org/officeDocument/2006/relationships/customXml" Target="../ink/ink19.xml"/><Relationship Id="rId38" Type="http://schemas.openxmlformats.org/officeDocument/2006/relationships/image" Target="../media/image24.png"/><Relationship Id="rId59" Type="http://schemas.openxmlformats.org/officeDocument/2006/relationships/customXml" Target="../ink/ink32.xml"/><Relationship Id="rId103" Type="http://schemas.openxmlformats.org/officeDocument/2006/relationships/customXml" Target="../ink/ink54.xml"/><Relationship Id="rId108" Type="http://schemas.openxmlformats.org/officeDocument/2006/relationships/image" Target="../media/image59.png"/><Relationship Id="rId54" Type="http://schemas.openxmlformats.org/officeDocument/2006/relationships/image" Target="../media/image32.png"/><Relationship Id="rId70" Type="http://schemas.openxmlformats.org/officeDocument/2006/relationships/image" Target="../media/image40.png"/><Relationship Id="rId75" Type="http://schemas.openxmlformats.org/officeDocument/2006/relationships/customXml" Target="../ink/ink40.xml"/><Relationship Id="rId91" Type="http://schemas.openxmlformats.org/officeDocument/2006/relationships/customXml" Target="../ink/ink48.xml"/><Relationship Id="rId9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06" Type="http://schemas.openxmlformats.org/officeDocument/2006/relationships/image" Target="../media/image58.png"/><Relationship Id="rId10" Type="http://schemas.openxmlformats.org/officeDocument/2006/relationships/image" Target="../media/image10.png"/><Relationship Id="rId31" Type="http://schemas.openxmlformats.org/officeDocument/2006/relationships/customXml" Target="../ink/ink18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5.xml"/><Relationship Id="rId73" Type="http://schemas.openxmlformats.org/officeDocument/2006/relationships/customXml" Target="../ink/ink39.xml"/><Relationship Id="rId78" Type="http://schemas.openxmlformats.org/officeDocument/2006/relationships/image" Target="../media/image44.png"/><Relationship Id="rId81" Type="http://schemas.openxmlformats.org/officeDocument/2006/relationships/customXml" Target="../ink/ink43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99" Type="http://schemas.openxmlformats.org/officeDocument/2006/relationships/customXml" Target="../ink/ink52.xml"/><Relationship Id="rId101" Type="http://schemas.openxmlformats.org/officeDocument/2006/relationships/customXml" Target="../ink/ink53.xml"/><Relationship Id="rId4" Type="http://schemas.openxmlformats.org/officeDocument/2006/relationships/image" Target="../media/image7.png"/><Relationship Id="rId9" Type="http://schemas.openxmlformats.org/officeDocument/2006/relationships/customXml" Target="../ink/ink7.xml"/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39" Type="http://schemas.openxmlformats.org/officeDocument/2006/relationships/customXml" Target="../ink/ink22.xml"/><Relationship Id="rId109" Type="http://schemas.openxmlformats.org/officeDocument/2006/relationships/customXml" Target="../ink/ink57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30.xml"/><Relationship Id="rId76" Type="http://schemas.openxmlformats.org/officeDocument/2006/relationships/image" Target="../media/image43.png"/><Relationship Id="rId97" Type="http://schemas.openxmlformats.org/officeDocument/2006/relationships/customXml" Target="../ink/ink51.xml"/><Relationship Id="rId104" Type="http://schemas.openxmlformats.org/officeDocument/2006/relationships/image" Target="../media/image57.png"/><Relationship Id="rId7" Type="http://schemas.openxmlformats.org/officeDocument/2006/relationships/customXml" Target="../ink/ink6.xml"/><Relationship Id="rId71" Type="http://schemas.openxmlformats.org/officeDocument/2006/relationships/customXml" Target="../ink/ink38.xml"/><Relationship Id="rId92" Type="http://schemas.openxmlformats.org/officeDocument/2006/relationships/image" Target="../media/image51.png"/><Relationship Id="rId2" Type="http://schemas.openxmlformats.org/officeDocument/2006/relationships/image" Target="../media/image5.png"/><Relationship Id="rId29" Type="http://schemas.openxmlformats.org/officeDocument/2006/relationships/customXml" Target="../ink/ink17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5.xml"/><Relationship Id="rId66" Type="http://schemas.openxmlformats.org/officeDocument/2006/relationships/image" Target="../media/image38.png"/><Relationship Id="rId87" Type="http://schemas.openxmlformats.org/officeDocument/2006/relationships/customXml" Target="../ink/ink46.xml"/><Relationship Id="rId110" Type="http://schemas.openxmlformats.org/officeDocument/2006/relationships/image" Target="../media/image60.png"/><Relationship Id="rId61" Type="http://schemas.openxmlformats.org/officeDocument/2006/relationships/customXml" Target="../ink/ink33.xml"/><Relationship Id="rId82" Type="http://schemas.openxmlformats.org/officeDocument/2006/relationships/image" Target="../media/image46.png"/><Relationship Id="rId19" Type="http://schemas.openxmlformats.org/officeDocument/2006/relationships/customXml" Target="../ink/ink12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20.xml"/><Relationship Id="rId56" Type="http://schemas.openxmlformats.org/officeDocument/2006/relationships/image" Target="../media/image33.png"/><Relationship Id="rId77" Type="http://schemas.openxmlformats.org/officeDocument/2006/relationships/customXml" Target="../ink/ink41.xml"/><Relationship Id="rId100" Type="http://schemas.openxmlformats.org/officeDocument/2006/relationships/image" Target="../media/image55.png"/><Relationship Id="rId105" Type="http://schemas.openxmlformats.org/officeDocument/2006/relationships/customXml" Target="../ink/ink55.xml"/><Relationship Id="rId8" Type="http://schemas.openxmlformats.org/officeDocument/2006/relationships/image" Target="../media/image9.png"/><Relationship Id="rId51" Type="http://schemas.openxmlformats.org/officeDocument/2006/relationships/customXml" Target="../ink/ink28.xml"/><Relationship Id="rId72" Type="http://schemas.openxmlformats.org/officeDocument/2006/relationships/image" Target="../media/image41.png"/><Relationship Id="rId93" Type="http://schemas.openxmlformats.org/officeDocument/2006/relationships/customXml" Target="../ink/ink49.xml"/><Relationship Id="rId98" Type="http://schemas.openxmlformats.org/officeDocument/2006/relationships/image" Target="../media/image54.png"/><Relationship Id="rId3" Type="http://schemas.openxmlformats.org/officeDocument/2006/relationships/image" Target="../media/image6.png"/><Relationship Id="rId25" Type="http://schemas.openxmlformats.org/officeDocument/2006/relationships/customXml" Target="../ink/ink15.xml"/><Relationship Id="rId46" Type="http://schemas.openxmlformats.org/officeDocument/2006/relationships/image" Target="../media/image28.png"/><Relationship Id="rId67" Type="http://schemas.openxmlformats.org/officeDocument/2006/relationships/customXml" Target="../ink/ink36.xml"/><Relationship Id="rId20" Type="http://schemas.openxmlformats.org/officeDocument/2006/relationships/image" Target="../media/image15.png"/><Relationship Id="rId41" Type="http://schemas.openxmlformats.org/officeDocument/2006/relationships/customXml" Target="../ink/ink23.xml"/><Relationship Id="rId62" Type="http://schemas.openxmlformats.org/officeDocument/2006/relationships/image" Target="../media/image36.png"/><Relationship Id="rId83" Type="http://schemas.openxmlformats.org/officeDocument/2006/relationships/customXml" Target="../ink/ink44.xml"/><Relationship Id="rId88" Type="http://schemas.openxmlformats.org/officeDocument/2006/relationships/image" Target="../media/image49.png"/><Relationship Id="rId111" Type="http://schemas.openxmlformats.org/officeDocument/2006/relationships/customXml" Target="../ink/ink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0.xml"/><Relationship Id="rId18" Type="http://schemas.openxmlformats.org/officeDocument/2006/relationships/image" Target="../media/image533.png"/><Relationship Id="rId26" Type="http://schemas.openxmlformats.org/officeDocument/2006/relationships/image" Target="../media/image537.png"/><Relationship Id="rId3" Type="http://schemas.openxmlformats.org/officeDocument/2006/relationships/image" Target="../media/image525.png"/><Relationship Id="rId21" Type="http://schemas.openxmlformats.org/officeDocument/2006/relationships/customXml" Target="../ink/ink554.xml"/><Relationship Id="rId34" Type="http://schemas.openxmlformats.org/officeDocument/2006/relationships/image" Target="../media/image541.png"/><Relationship Id="rId7" Type="http://schemas.openxmlformats.org/officeDocument/2006/relationships/customXml" Target="../ink/ink547.xml"/><Relationship Id="rId12" Type="http://schemas.openxmlformats.org/officeDocument/2006/relationships/image" Target="../media/image530.png"/><Relationship Id="rId17" Type="http://schemas.openxmlformats.org/officeDocument/2006/relationships/customXml" Target="../ink/ink552.xml"/><Relationship Id="rId25" Type="http://schemas.openxmlformats.org/officeDocument/2006/relationships/customXml" Target="../ink/ink556.xml"/><Relationship Id="rId33" Type="http://schemas.openxmlformats.org/officeDocument/2006/relationships/customXml" Target="../ink/ink560.xml"/><Relationship Id="rId2" Type="http://schemas.openxmlformats.org/officeDocument/2006/relationships/image" Target="../media/image523.png"/><Relationship Id="rId16" Type="http://schemas.openxmlformats.org/officeDocument/2006/relationships/image" Target="../media/image532.png"/><Relationship Id="rId20" Type="http://schemas.openxmlformats.org/officeDocument/2006/relationships/image" Target="../media/image534.png"/><Relationship Id="rId29" Type="http://schemas.openxmlformats.org/officeDocument/2006/relationships/customXml" Target="../ink/ink5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customXml" Target="../ink/ink549.xml"/><Relationship Id="rId24" Type="http://schemas.openxmlformats.org/officeDocument/2006/relationships/image" Target="../media/image536.png"/><Relationship Id="rId32" Type="http://schemas.openxmlformats.org/officeDocument/2006/relationships/image" Target="../media/image540.png"/><Relationship Id="rId5" Type="http://schemas.openxmlformats.org/officeDocument/2006/relationships/customXml" Target="../ink/ink546.xml"/><Relationship Id="rId15" Type="http://schemas.openxmlformats.org/officeDocument/2006/relationships/customXml" Target="../ink/ink551.xml"/><Relationship Id="rId23" Type="http://schemas.openxmlformats.org/officeDocument/2006/relationships/customXml" Target="../ink/ink555.xml"/><Relationship Id="rId28" Type="http://schemas.openxmlformats.org/officeDocument/2006/relationships/image" Target="../media/image538.png"/><Relationship Id="rId10" Type="http://schemas.openxmlformats.org/officeDocument/2006/relationships/image" Target="../media/image529.png"/><Relationship Id="rId19" Type="http://schemas.openxmlformats.org/officeDocument/2006/relationships/customXml" Target="../ink/ink553.xml"/><Relationship Id="rId31" Type="http://schemas.openxmlformats.org/officeDocument/2006/relationships/customXml" Target="../ink/ink559.xml"/><Relationship Id="rId4" Type="http://schemas.openxmlformats.org/officeDocument/2006/relationships/image" Target="../media/image526.png"/><Relationship Id="rId9" Type="http://schemas.openxmlformats.org/officeDocument/2006/relationships/customXml" Target="../ink/ink548.xml"/><Relationship Id="rId14" Type="http://schemas.openxmlformats.org/officeDocument/2006/relationships/image" Target="../media/image531.png"/><Relationship Id="rId22" Type="http://schemas.openxmlformats.org/officeDocument/2006/relationships/image" Target="../media/image535.png"/><Relationship Id="rId27" Type="http://schemas.openxmlformats.org/officeDocument/2006/relationships/customXml" Target="../ink/ink557.xml"/><Relationship Id="rId30" Type="http://schemas.openxmlformats.org/officeDocument/2006/relationships/image" Target="../media/image539.png"/><Relationship Id="rId8" Type="http://schemas.openxmlformats.org/officeDocument/2006/relationships/image" Target="../media/image5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1" Type="http://schemas.openxmlformats.org/officeDocument/2006/relationships/image" Target="../media/image547.png"/><Relationship Id="rId63" Type="http://schemas.openxmlformats.org/officeDocument/2006/relationships/image" Target="../media/image568.png"/><Relationship Id="rId159" Type="http://schemas.openxmlformats.org/officeDocument/2006/relationships/image" Target="../media/image616.png"/><Relationship Id="rId170" Type="http://schemas.openxmlformats.org/officeDocument/2006/relationships/customXml" Target="../ink/ink644.xml"/><Relationship Id="rId226" Type="http://schemas.openxmlformats.org/officeDocument/2006/relationships/customXml" Target="../ink/ink672.xml"/><Relationship Id="rId107" Type="http://schemas.openxmlformats.org/officeDocument/2006/relationships/image" Target="../media/image590.png"/><Relationship Id="rId11" Type="http://schemas.openxmlformats.org/officeDocument/2006/relationships/image" Target="../media/image5420.png"/><Relationship Id="rId32" Type="http://schemas.openxmlformats.org/officeDocument/2006/relationships/customXml" Target="../ink/ink575.xml"/><Relationship Id="rId53" Type="http://schemas.openxmlformats.org/officeDocument/2006/relationships/image" Target="../media/image563.png"/><Relationship Id="rId74" Type="http://schemas.openxmlformats.org/officeDocument/2006/relationships/customXml" Target="../ink/ink596.xml"/><Relationship Id="rId128" Type="http://schemas.openxmlformats.org/officeDocument/2006/relationships/customXml" Target="../ink/ink623.xml"/><Relationship Id="rId149" Type="http://schemas.openxmlformats.org/officeDocument/2006/relationships/image" Target="../media/image611.png"/><Relationship Id="rId5" Type="http://schemas.openxmlformats.org/officeDocument/2006/relationships/image" Target="../media/image5390.png"/><Relationship Id="rId95" Type="http://schemas.openxmlformats.org/officeDocument/2006/relationships/image" Target="../media/image584.png"/><Relationship Id="rId160" Type="http://schemas.openxmlformats.org/officeDocument/2006/relationships/customXml" Target="../ink/ink639.xml"/><Relationship Id="rId181" Type="http://schemas.openxmlformats.org/officeDocument/2006/relationships/image" Target="../media/image627.png"/><Relationship Id="rId216" Type="http://schemas.openxmlformats.org/officeDocument/2006/relationships/customXml" Target="../ink/ink667.xml"/><Relationship Id="rId237" Type="http://schemas.openxmlformats.org/officeDocument/2006/relationships/image" Target="../media/image655.png"/><Relationship Id="rId258" Type="http://schemas.openxmlformats.org/officeDocument/2006/relationships/customXml" Target="../ink/ink688.xml"/><Relationship Id="rId22" Type="http://schemas.openxmlformats.org/officeDocument/2006/relationships/customXml" Target="../ink/ink570.xml"/><Relationship Id="rId43" Type="http://schemas.openxmlformats.org/officeDocument/2006/relationships/image" Target="../media/image558.png"/><Relationship Id="rId64" Type="http://schemas.openxmlformats.org/officeDocument/2006/relationships/customXml" Target="../ink/ink591.xml"/><Relationship Id="rId118" Type="http://schemas.openxmlformats.org/officeDocument/2006/relationships/customXml" Target="../ink/ink618.xml"/><Relationship Id="rId139" Type="http://schemas.openxmlformats.org/officeDocument/2006/relationships/image" Target="../media/image606.png"/><Relationship Id="rId85" Type="http://schemas.openxmlformats.org/officeDocument/2006/relationships/image" Target="../media/image579.png"/><Relationship Id="rId150" Type="http://schemas.openxmlformats.org/officeDocument/2006/relationships/customXml" Target="../ink/ink634.xml"/><Relationship Id="rId171" Type="http://schemas.openxmlformats.org/officeDocument/2006/relationships/image" Target="../media/image622.png"/><Relationship Id="rId192" Type="http://schemas.openxmlformats.org/officeDocument/2006/relationships/customXml" Target="../ink/ink655.xml"/><Relationship Id="rId206" Type="http://schemas.openxmlformats.org/officeDocument/2006/relationships/customXml" Target="../ink/ink662.xml"/><Relationship Id="rId227" Type="http://schemas.openxmlformats.org/officeDocument/2006/relationships/image" Target="../media/image650.png"/><Relationship Id="rId248" Type="http://schemas.openxmlformats.org/officeDocument/2006/relationships/customXml" Target="../ink/ink683.xml"/><Relationship Id="rId12" Type="http://schemas.openxmlformats.org/officeDocument/2006/relationships/customXml" Target="../ink/ink565.xml"/><Relationship Id="rId33" Type="http://schemas.openxmlformats.org/officeDocument/2006/relationships/image" Target="../media/image553.png"/><Relationship Id="rId108" Type="http://schemas.openxmlformats.org/officeDocument/2006/relationships/customXml" Target="../ink/ink613.xml"/><Relationship Id="rId129" Type="http://schemas.openxmlformats.org/officeDocument/2006/relationships/image" Target="../media/image601.png"/><Relationship Id="rId54" Type="http://schemas.openxmlformats.org/officeDocument/2006/relationships/customXml" Target="../ink/ink586.xml"/><Relationship Id="rId75" Type="http://schemas.openxmlformats.org/officeDocument/2006/relationships/image" Target="../media/image574.png"/><Relationship Id="rId96" Type="http://schemas.openxmlformats.org/officeDocument/2006/relationships/customXml" Target="../ink/ink607.xml"/><Relationship Id="rId140" Type="http://schemas.openxmlformats.org/officeDocument/2006/relationships/customXml" Target="../ink/ink629.xml"/><Relationship Id="rId161" Type="http://schemas.openxmlformats.org/officeDocument/2006/relationships/image" Target="../media/image617.png"/><Relationship Id="rId182" Type="http://schemas.openxmlformats.org/officeDocument/2006/relationships/customXml" Target="../ink/ink650.xml"/><Relationship Id="rId217" Type="http://schemas.openxmlformats.org/officeDocument/2006/relationships/image" Target="../media/image645.png"/><Relationship Id="rId6" Type="http://schemas.openxmlformats.org/officeDocument/2006/relationships/customXml" Target="../ink/ink562.xml"/><Relationship Id="rId238" Type="http://schemas.openxmlformats.org/officeDocument/2006/relationships/customXml" Target="../ink/ink678.xml"/><Relationship Id="rId259" Type="http://schemas.openxmlformats.org/officeDocument/2006/relationships/image" Target="../media/image666.png"/><Relationship Id="rId23" Type="http://schemas.openxmlformats.org/officeDocument/2006/relationships/image" Target="../media/image548.png"/><Relationship Id="rId119" Type="http://schemas.openxmlformats.org/officeDocument/2006/relationships/image" Target="../media/image596.png"/><Relationship Id="rId44" Type="http://schemas.openxmlformats.org/officeDocument/2006/relationships/customXml" Target="../ink/ink581.xml"/><Relationship Id="rId65" Type="http://schemas.openxmlformats.org/officeDocument/2006/relationships/image" Target="../media/image569.png"/><Relationship Id="rId86" Type="http://schemas.openxmlformats.org/officeDocument/2006/relationships/customXml" Target="../ink/ink602.xml"/><Relationship Id="rId130" Type="http://schemas.openxmlformats.org/officeDocument/2006/relationships/customXml" Target="../ink/ink624.xml"/><Relationship Id="rId151" Type="http://schemas.openxmlformats.org/officeDocument/2006/relationships/image" Target="../media/image612.png"/><Relationship Id="rId172" Type="http://schemas.openxmlformats.org/officeDocument/2006/relationships/customXml" Target="../ink/ink645.xml"/><Relationship Id="rId193" Type="http://schemas.openxmlformats.org/officeDocument/2006/relationships/image" Target="../media/image633.png"/><Relationship Id="rId207" Type="http://schemas.openxmlformats.org/officeDocument/2006/relationships/image" Target="../media/image640.png"/><Relationship Id="rId228" Type="http://schemas.openxmlformats.org/officeDocument/2006/relationships/customXml" Target="../ink/ink673.xml"/><Relationship Id="rId249" Type="http://schemas.openxmlformats.org/officeDocument/2006/relationships/image" Target="../media/image661.png"/><Relationship Id="rId13" Type="http://schemas.openxmlformats.org/officeDocument/2006/relationships/image" Target="../media/image5430.png"/><Relationship Id="rId109" Type="http://schemas.openxmlformats.org/officeDocument/2006/relationships/image" Target="../media/image591.png"/><Relationship Id="rId260" Type="http://schemas.openxmlformats.org/officeDocument/2006/relationships/customXml" Target="../ink/ink689.xml"/><Relationship Id="rId34" Type="http://schemas.openxmlformats.org/officeDocument/2006/relationships/customXml" Target="../ink/ink576.xml"/><Relationship Id="rId55" Type="http://schemas.openxmlformats.org/officeDocument/2006/relationships/image" Target="../media/image564.png"/><Relationship Id="rId76" Type="http://schemas.openxmlformats.org/officeDocument/2006/relationships/customXml" Target="../ink/ink597.xml"/><Relationship Id="rId97" Type="http://schemas.openxmlformats.org/officeDocument/2006/relationships/image" Target="../media/image585.png"/><Relationship Id="rId120" Type="http://schemas.openxmlformats.org/officeDocument/2006/relationships/customXml" Target="../ink/ink619.xml"/><Relationship Id="rId141" Type="http://schemas.openxmlformats.org/officeDocument/2006/relationships/image" Target="../media/image607.png"/><Relationship Id="rId7" Type="http://schemas.openxmlformats.org/officeDocument/2006/relationships/image" Target="../media/image5400.png"/><Relationship Id="rId162" Type="http://schemas.openxmlformats.org/officeDocument/2006/relationships/customXml" Target="../ink/ink640.xml"/><Relationship Id="rId183" Type="http://schemas.openxmlformats.org/officeDocument/2006/relationships/image" Target="../media/image628.png"/><Relationship Id="rId218" Type="http://schemas.openxmlformats.org/officeDocument/2006/relationships/customXml" Target="../ink/ink668.xml"/><Relationship Id="rId239" Type="http://schemas.openxmlformats.org/officeDocument/2006/relationships/image" Target="../media/image656.png"/><Relationship Id="rId250" Type="http://schemas.openxmlformats.org/officeDocument/2006/relationships/customXml" Target="../ink/ink684.xml"/><Relationship Id="rId24" Type="http://schemas.openxmlformats.org/officeDocument/2006/relationships/customXml" Target="../ink/ink571.xml"/><Relationship Id="rId45" Type="http://schemas.openxmlformats.org/officeDocument/2006/relationships/image" Target="../media/image559.png"/><Relationship Id="rId66" Type="http://schemas.openxmlformats.org/officeDocument/2006/relationships/customXml" Target="../ink/ink592.xml"/><Relationship Id="rId87" Type="http://schemas.openxmlformats.org/officeDocument/2006/relationships/image" Target="../media/image580.png"/><Relationship Id="rId110" Type="http://schemas.openxmlformats.org/officeDocument/2006/relationships/customXml" Target="../ink/ink614.xml"/><Relationship Id="rId131" Type="http://schemas.openxmlformats.org/officeDocument/2006/relationships/image" Target="../media/image602.png"/><Relationship Id="rId152" Type="http://schemas.openxmlformats.org/officeDocument/2006/relationships/customXml" Target="../ink/ink635.xml"/><Relationship Id="rId173" Type="http://schemas.openxmlformats.org/officeDocument/2006/relationships/image" Target="../media/image623.png"/><Relationship Id="rId194" Type="http://schemas.openxmlformats.org/officeDocument/2006/relationships/customXml" Target="../ink/ink656.xml"/><Relationship Id="rId208" Type="http://schemas.openxmlformats.org/officeDocument/2006/relationships/customXml" Target="../ink/ink663.xml"/><Relationship Id="rId229" Type="http://schemas.openxmlformats.org/officeDocument/2006/relationships/image" Target="../media/image651.png"/><Relationship Id="rId240" Type="http://schemas.openxmlformats.org/officeDocument/2006/relationships/customXml" Target="../ink/ink679.xml"/><Relationship Id="rId261" Type="http://schemas.openxmlformats.org/officeDocument/2006/relationships/image" Target="../media/image667.png"/><Relationship Id="rId14" Type="http://schemas.openxmlformats.org/officeDocument/2006/relationships/customXml" Target="../ink/ink566.xml"/><Relationship Id="rId35" Type="http://schemas.openxmlformats.org/officeDocument/2006/relationships/image" Target="../media/image554.png"/><Relationship Id="rId56" Type="http://schemas.openxmlformats.org/officeDocument/2006/relationships/customXml" Target="../ink/ink587.xml"/><Relationship Id="rId77" Type="http://schemas.openxmlformats.org/officeDocument/2006/relationships/image" Target="../media/image575.png"/><Relationship Id="rId100" Type="http://schemas.openxmlformats.org/officeDocument/2006/relationships/customXml" Target="../ink/ink609.xml"/><Relationship Id="rId8" Type="http://schemas.openxmlformats.org/officeDocument/2006/relationships/customXml" Target="../ink/ink563.xml"/><Relationship Id="rId98" Type="http://schemas.openxmlformats.org/officeDocument/2006/relationships/customXml" Target="../ink/ink608.xml"/><Relationship Id="rId121" Type="http://schemas.openxmlformats.org/officeDocument/2006/relationships/image" Target="../media/image597.png"/><Relationship Id="rId142" Type="http://schemas.openxmlformats.org/officeDocument/2006/relationships/customXml" Target="../ink/ink630.xml"/><Relationship Id="rId163" Type="http://schemas.openxmlformats.org/officeDocument/2006/relationships/image" Target="../media/image618.png"/><Relationship Id="rId184" Type="http://schemas.openxmlformats.org/officeDocument/2006/relationships/customXml" Target="../ink/ink651.xml"/><Relationship Id="rId219" Type="http://schemas.openxmlformats.org/officeDocument/2006/relationships/image" Target="../media/image646.png"/><Relationship Id="rId230" Type="http://schemas.openxmlformats.org/officeDocument/2006/relationships/customXml" Target="../ink/ink674.xml"/><Relationship Id="rId251" Type="http://schemas.openxmlformats.org/officeDocument/2006/relationships/image" Target="../media/image662.png"/><Relationship Id="rId25" Type="http://schemas.openxmlformats.org/officeDocument/2006/relationships/image" Target="../media/image549.png"/><Relationship Id="rId46" Type="http://schemas.openxmlformats.org/officeDocument/2006/relationships/customXml" Target="../ink/ink582.xml"/><Relationship Id="rId67" Type="http://schemas.openxmlformats.org/officeDocument/2006/relationships/image" Target="../media/image570.png"/><Relationship Id="rId88" Type="http://schemas.openxmlformats.org/officeDocument/2006/relationships/customXml" Target="../ink/ink603.xml"/><Relationship Id="rId111" Type="http://schemas.openxmlformats.org/officeDocument/2006/relationships/image" Target="../media/image592.png"/><Relationship Id="rId132" Type="http://schemas.openxmlformats.org/officeDocument/2006/relationships/customXml" Target="../ink/ink625.xml"/><Relationship Id="rId153" Type="http://schemas.openxmlformats.org/officeDocument/2006/relationships/image" Target="../media/image613.png"/><Relationship Id="rId174" Type="http://schemas.openxmlformats.org/officeDocument/2006/relationships/customXml" Target="../ink/ink646.xml"/><Relationship Id="rId195" Type="http://schemas.openxmlformats.org/officeDocument/2006/relationships/image" Target="../media/image634.png"/><Relationship Id="rId209" Type="http://schemas.openxmlformats.org/officeDocument/2006/relationships/image" Target="../media/image641.png"/><Relationship Id="rId220" Type="http://schemas.openxmlformats.org/officeDocument/2006/relationships/customXml" Target="../ink/ink669.xml"/><Relationship Id="rId241" Type="http://schemas.openxmlformats.org/officeDocument/2006/relationships/image" Target="../media/image657.png"/><Relationship Id="rId15" Type="http://schemas.openxmlformats.org/officeDocument/2006/relationships/image" Target="../media/image5440.png"/><Relationship Id="rId36" Type="http://schemas.openxmlformats.org/officeDocument/2006/relationships/customXml" Target="../ink/ink577.xml"/><Relationship Id="rId57" Type="http://schemas.openxmlformats.org/officeDocument/2006/relationships/image" Target="../media/image565.png"/><Relationship Id="rId262" Type="http://schemas.openxmlformats.org/officeDocument/2006/relationships/customXml" Target="../ink/ink690.xml"/><Relationship Id="rId78" Type="http://schemas.openxmlformats.org/officeDocument/2006/relationships/customXml" Target="../ink/ink598.xml"/><Relationship Id="rId99" Type="http://schemas.openxmlformats.org/officeDocument/2006/relationships/image" Target="../media/image586.png"/><Relationship Id="rId101" Type="http://schemas.openxmlformats.org/officeDocument/2006/relationships/image" Target="../media/image587.png"/><Relationship Id="rId122" Type="http://schemas.openxmlformats.org/officeDocument/2006/relationships/customXml" Target="../ink/ink620.xml"/><Relationship Id="rId143" Type="http://schemas.openxmlformats.org/officeDocument/2006/relationships/image" Target="../media/image608.png"/><Relationship Id="rId164" Type="http://schemas.openxmlformats.org/officeDocument/2006/relationships/customXml" Target="../ink/ink641.xml"/><Relationship Id="rId185" Type="http://schemas.openxmlformats.org/officeDocument/2006/relationships/image" Target="../media/image629.png"/><Relationship Id="rId9" Type="http://schemas.openxmlformats.org/officeDocument/2006/relationships/image" Target="../media/image5410.png"/><Relationship Id="rId210" Type="http://schemas.openxmlformats.org/officeDocument/2006/relationships/customXml" Target="../ink/ink664.xml"/><Relationship Id="rId26" Type="http://schemas.openxmlformats.org/officeDocument/2006/relationships/customXml" Target="../ink/ink572.xml"/><Relationship Id="rId231" Type="http://schemas.openxmlformats.org/officeDocument/2006/relationships/image" Target="../media/image652.png"/><Relationship Id="rId252" Type="http://schemas.openxmlformats.org/officeDocument/2006/relationships/customXml" Target="../ink/ink685.xml"/><Relationship Id="rId47" Type="http://schemas.openxmlformats.org/officeDocument/2006/relationships/image" Target="../media/image560.png"/><Relationship Id="rId68" Type="http://schemas.openxmlformats.org/officeDocument/2006/relationships/customXml" Target="../ink/ink593.xml"/><Relationship Id="rId89" Type="http://schemas.openxmlformats.org/officeDocument/2006/relationships/image" Target="../media/image581.png"/><Relationship Id="rId112" Type="http://schemas.openxmlformats.org/officeDocument/2006/relationships/customXml" Target="../ink/ink615.xml"/><Relationship Id="rId133" Type="http://schemas.openxmlformats.org/officeDocument/2006/relationships/image" Target="../media/image603.png"/><Relationship Id="rId154" Type="http://schemas.openxmlformats.org/officeDocument/2006/relationships/customXml" Target="../ink/ink636.xml"/><Relationship Id="rId175" Type="http://schemas.openxmlformats.org/officeDocument/2006/relationships/image" Target="../media/image624.png"/><Relationship Id="rId196" Type="http://schemas.openxmlformats.org/officeDocument/2006/relationships/customXml" Target="../ink/ink657.xml"/><Relationship Id="rId200" Type="http://schemas.openxmlformats.org/officeDocument/2006/relationships/customXml" Target="../ink/ink659.xml"/><Relationship Id="rId16" Type="http://schemas.openxmlformats.org/officeDocument/2006/relationships/customXml" Target="../ink/ink567.xml"/><Relationship Id="rId221" Type="http://schemas.openxmlformats.org/officeDocument/2006/relationships/image" Target="../media/image647.png"/><Relationship Id="rId242" Type="http://schemas.openxmlformats.org/officeDocument/2006/relationships/customXml" Target="../ink/ink680.xml"/><Relationship Id="rId263" Type="http://schemas.openxmlformats.org/officeDocument/2006/relationships/image" Target="../media/image668.png"/><Relationship Id="rId37" Type="http://schemas.openxmlformats.org/officeDocument/2006/relationships/image" Target="../media/image555.png"/><Relationship Id="rId58" Type="http://schemas.openxmlformats.org/officeDocument/2006/relationships/customXml" Target="../ink/ink588.xml"/><Relationship Id="rId79" Type="http://schemas.openxmlformats.org/officeDocument/2006/relationships/image" Target="../media/image576.png"/><Relationship Id="rId102" Type="http://schemas.openxmlformats.org/officeDocument/2006/relationships/customXml" Target="../ink/ink610.xml"/><Relationship Id="rId123" Type="http://schemas.openxmlformats.org/officeDocument/2006/relationships/image" Target="../media/image598.png"/><Relationship Id="rId144" Type="http://schemas.openxmlformats.org/officeDocument/2006/relationships/customXml" Target="../ink/ink631.xml"/><Relationship Id="rId90" Type="http://schemas.openxmlformats.org/officeDocument/2006/relationships/customXml" Target="../ink/ink604.xml"/><Relationship Id="rId165" Type="http://schemas.openxmlformats.org/officeDocument/2006/relationships/image" Target="../media/image619.png"/><Relationship Id="rId186" Type="http://schemas.openxmlformats.org/officeDocument/2006/relationships/customXml" Target="../ink/ink652.xml"/><Relationship Id="rId211" Type="http://schemas.openxmlformats.org/officeDocument/2006/relationships/image" Target="../media/image642.png"/><Relationship Id="rId232" Type="http://schemas.openxmlformats.org/officeDocument/2006/relationships/customXml" Target="../ink/ink675.xml"/><Relationship Id="rId253" Type="http://schemas.openxmlformats.org/officeDocument/2006/relationships/image" Target="../media/image663.png"/><Relationship Id="rId27" Type="http://schemas.openxmlformats.org/officeDocument/2006/relationships/image" Target="../media/image550.png"/><Relationship Id="rId48" Type="http://schemas.openxmlformats.org/officeDocument/2006/relationships/customXml" Target="../ink/ink583.xml"/><Relationship Id="rId69" Type="http://schemas.openxmlformats.org/officeDocument/2006/relationships/image" Target="../media/image571.png"/><Relationship Id="rId113" Type="http://schemas.openxmlformats.org/officeDocument/2006/relationships/image" Target="../media/image593.png"/><Relationship Id="rId134" Type="http://schemas.openxmlformats.org/officeDocument/2006/relationships/customXml" Target="../ink/ink626.xml"/><Relationship Id="rId80" Type="http://schemas.openxmlformats.org/officeDocument/2006/relationships/customXml" Target="../ink/ink599.xml"/><Relationship Id="rId155" Type="http://schemas.openxmlformats.org/officeDocument/2006/relationships/image" Target="../media/image614.png"/><Relationship Id="rId176" Type="http://schemas.openxmlformats.org/officeDocument/2006/relationships/customXml" Target="../ink/ink647.xml"/><Relationship Id="rId197" Type="http://schemas.openxmlformats.org/officeDocument/2006/relationships/image" Target="../media/image635.png"/><Relationship Id="rId201" Type="http://schemas.openxmlformats.org/officeDocument/2006/relationships/image" Target="../media/image637.png"/><Relationship Id="rId222" Type="http://schemas.openxmlformats.org/officeDocument/2006/relationships/customXml" Target="../ink/ink670.xml"/><Relationship Id="rId243" Type="http://schemas.openxmlformats.org/officeDocument/2006/relationships/image" Target="../media/image658.png"/><Relationship Id="rId264" Type="http://schemas.openxmlformats.org/officeDocument/2006/relationships/customXml" Target="../ink/ink691.xml"/><Relationship Id="rId17" Type="http://schemas.openxmlformats.org/officeDocument/2006/relationships/image" Target="../media/image545.png"/><Relationship Id="rId38" Type="http://schemas.openxmlformats.org/officeDocument/2006/relationships/customXml" Target="../ink/ink578.xml"/><Relationship Id="rId59" Type="http://schemas.openxmlformats.org/officeDocument/2006/relationships/image" Target="../media/image566.png"/><Relationship Id="rId103" Type="http://schemas.openxmlformats.org/officeDocument/2006/relationships/image" Target="../media/image588.png"/><Relationship Id="rId124" Type="http://schemas.openxmlformats.org/officeDocument/2006/relationships/customXml" Target="../ink/ink621.xml"/><Relationship Id="rId70" Type="http://schemas.openxmlformats.org/officeDocument/2006/relationships/customXml" Target="../ink/ink594.xml"/><Relationship Id="rId91" Type="http://schemas.openxmlformats.org/officeDocument/2006/relationships/image" Target="../media/image582.png"/><Relationship Id="rId145" Type="http://schemas.openxmlformats.org/officeDocument/2006/relationships/image" Target="../media/image609.png"/><Relationship Id="rId166" Type="http://schemas.openxmlformats.org/officeDocument/2006/relationships/customXml" Target="../ink/ink642.xml"/><Relationship Id="rId187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5.xml"/><Relationship Id="rId233" Type="http://schemas.openxmlformats.org/officeDocument/2006/relationships/image" Target="../media/image653.png"/><Relationship Id="rId254" Type="http://schemas.openxmlformats.org/officeDocument/2006/relationships/customXml" Target="../ink/ink686.xml"/><Relationship Id="rId28" Type="http://schemas.openxmlformats.org/officeDocument/2006/relationships/customXml" Target="../ink/ink573.xml"/><Relationship Id="rId49" Type="http://schemas.openxmlformats.org/officeDocument/2006/relationships/image" Target="../media/image561.png"/><Relationship Id="rId114" Type="http://schemas.openxmlformats.org/officeDocument/2006/relationships/customXml" Target="../ink/ink616.xml"/><Relationship Id="rId60" Type="http://schemas.openxmlformats.org/officeDocument/2006/relationships/customXml" Target="../ink/ink589.xml"/><Relationship Id="rId81" Type="http://schemas.openxmlformats.org/officeDocument/2006/relationships/image" Target="../media/image577.png"/><Relationship Id="rId135" Type="http://schemas.openxmlformats.org/officeDocument/2006/relationships/image" Target="../media/image604.png"/><Relationship Id="rId156" Type="http://schemas.openxmlformats.org/officeDocument/2006/relationships/customXml" Target="../ink/ink637.xml"/><Relationship Id="rId177" Type="http://schemas.openxmlformats.org/officeDocument/2006/relationships/image" Target="../media/image625.png"/><Relationship Id="rId198" Type="http://schemas.openxmlformats.org/officeDocument/2006/relationships/customXml" Target="../ink/ink658.xml"/><Relationship Id="rId202" Type="http://schemas.openxmlformats.org/officeDocument/2006/relationships/customXml" Target="../ink/ink660.xml"/><Relationship Id="rId223" Type="http://schemas.openxmlformats.org/officeDocument/2006/relationships/image" Target="../media/image648.png"/><Relationship Id="rId244" Type="http://schemas.openxmlformats.org/officeDocument/2006/relationships/customXml" Target="../ink/ink681.xml"/><Relationship Id="rId18" Type="http://schemas.openxmlformats.org/officeDocument/2006/relationships/customXml" Target="../ink/ink568.xml"/><Relationship Id="rId39" Type="http://schemas.openxmlformats.org/officeDocument/2006/relationships/image" Target="../media/image556.png"/><Relationship Id="rId265" Type="http://schemas.openxmlformats.org/officeDocument/2006/relationships/image" Target="../media/image669.png"/><Relationship Id="rId50" Type="http://schemas.openxmlformats.org/officeDocument/2006/relationships/customXml" Target="../ink/ink584.xml"/><Relationship Id="rId104" Type="http://schemas.openxmlformats.org/officeDocument/2006/relationships/customXml" Target="../ink/ink611.xml"/><Relationship Id="rId125" Type="http://schemas.openxmlformats.org/officeDocument/2006/relationships/image" Target="../media/image599.png"/><Relationship Id="rId146" Type="http://schemas.openxmlformats.org/officeDocument/2006/relationships/customXml" Target="../ink/ink632.xml"/><Relationship Id="rId167" Type="http://schemas.openxmlformats.org/officeDocument/2006/relationships/image" Target="../media/image620.png"/><Relationship Id="rId188" Type="http://schemas.openxmlformats.org/officeDocument/2006/relationships/customXml" Target="../ink/ink653.xml"/><Relationship Id="rId71" Type="http://schemas.openxmlformats.org/officeDocument/2006/relationships/image" Target="../media/image572.png"/><Relationship Id="rId92" Type="http://schemas.openxmlformats.org/officeDocument/2006/relationships/customXml" Target="../ink/ink605.xml"/><Relationship Id="rId213" Type="http://schemas.openxmlformats.org/officeDocument/2006/relationships/image" Target="../media/image643.png"/><Relationship Id="rId234" Type="http://schemas.openxmlformats.org/officeDocument/2006/relationships/customXml" Target="../ink/ink676.xml"/><Relationship Id="rId2" Type="http://schemas.openxmlformats.org/officeDocument/2006/relationships/image" Target="../media/image543.png"/><Relationship Id="rId29" Type="http://schemas.openxmlformats.org/officeDocument/2006/relationships/image" Target="../media/image551.png"/><Relationship Id="rId255" Type="http://schemas.openxmlformats.org/officeDocument/2006/relationships/image" Target="../media/image664.png"/><Relationship Id="rId40" Type="http://schemas.openxmlformats.org/officeDocument/2006/relationships/customXml" Target="../ink/ink579.xml"/><Relationship Id="rId115" Type="http://schemas.openxmlformats.org/officeDocument/2006/relationships/image" Target="../media/image594.png"/><Relationship Id="rId136" Type="http://schemas.openxmlformats.org/officeDocument/2006/relationships/customXml" Target="../ink/ink627.xml"/><Relationship Id="rId157" Type="http://schemas.openxmlformats.org/officeDocument/2006/relationships/image" Target="../media/image615.png"/><Relationship Id="rId178" Type="http://schemas.openxmlformats.org/officeDocument/2006/relationships/customXml" Target="../ink/ink648.xml"/><Relationship Id="rId61" Type="http://schemas.openxmlformats.org/officeDocument/2006/relationships/image" Target="../media/image567.png"/><Relationship Id="rId82" Type="http://schemas.openxmlformats.org/officeDocument/2006/relationships/customXml" Target="../ink/ink600.xml"/><Relationship Id="rId199" Type="http://schemas.openxmlformats.org/officeDocument/2006/relationships/image" Target="../media/image636.png"/><Relationship Id="rId203" Type="http://schemas.openxmlformats.org/officeDocument/2006/relationships/image" Target="../media/image638.png"/><Relationship Id="rId19" Type="http://schemas.openxmlformats.org/officeDocument/2006/relationships/image" Target="../media/image546.png"/><Relationship Id="rId224" Type="http://schemas.openxmlformats.org/officeDocument/2006/relationships/customXml" Target="../ink/ink671.xml"/><Relationship Id="rId245" Type="http://schemas.openxmlformats.org/officeDocument/2006/relationships/image" Target="../media/image659.png"/><Relationship Id="rId266" Type="http://schemas.openxmlformats.org/officeDocument/2006/relationships/customXml" Target="../ink/ink692.xml"/><Relationship Id="rId30" Type="http://schemas.openxmlformats.org/officeDocument/2006/relationships/customXml" Target="../ink/ink574.xml"/><Relationship Id="rId105" Type="http://schemas.openxmlformats.org/officeDocument/2006/relationships/image" Target="../media/image589.png"/><Relationship Id="rId126" Type="http://schemas.openxmlformats.org/officeDocument/2006/relationships/customXml" Target="../ink/ink622.xml"/><Relationship Id="rId147" Type="http://schemas.openxmlformats.org/officeDocument/2006/relationships/image" Target="../media/image610.png"/><Relationship Id="rId168" Type="http://schemas.openxmlformats.org/officeDocument/2006/relationships/customXml" Target="../ink/ink643.xml"/><Relationship Id="rId51" Type="http://schemas.openxmlformats.org/officeDocument/2006/relationships/image" Target="../media/image562.png"/><Relationship Id="rId72" Type="http://schemas.openxmlformats.org/officeDocument/2006/relationships/customXml" Target="../ink/ink595.xml"/><Relationship Id="rId93" Type="http://schemas.openxmlformats.org/officeDocument/2006/relationships/image" Target="../media/image583.png"/><Relationship Id="rId189" Type="http://schemas.openxmlformats.org/officeDocument/2006/relationships/image" Target="../media/image631.png"/><Relationship Id="rId3" Type="http://schemas.openxmlformats.org/officeDocument/2006/relationships/image" Target="../media/image544.png"/><Relationship Id="rId214" Type="http://schemas.openxmlformats.org/officeDocument/2006/relationships/customXml" Target="../ink/ink666.xml"/><Relationship Id="rId235" Type="http://schemas.openxmlformats.org/officeDocument/2006/relationships/image" Target="../media/image654.png"/><Relationship Id="rId256" Type="http://schemas.openxmlformats.org/officeDocument/2006/relationships/customXml" Target="../ink/ink687.xml"/><Relationship Id="rId116" Type="http://schemas.openxmlformats.org/officeDocument/2006/relationships/customXml" Target="../ink/ink617.xml"/><Relationship Id="rId137" Type="http://schemas.openxmlformats.org/officeDocument/2006/relationships/image" Target="../media/image605.png"/><Relationship Id="rId158" Type="http://schemas.openxmlformats.org/officeDocument/2006/relationships/customXml" Target="../ink/ink638.xml"/><Relationship Id="rId20" Type="http://schemas.openxmlformats.org/officeDocument/2006/relationships/customXml" Target="../ink/ink569.xml"/><Relationship Id="rId41" Type="http://schemas.openxmlformats.org/officeDocument/2006/relationships/image" Target="../media/image557.png"/><Relationship Id="rId62" Type="http://schemas.openxmlformats.org/officeDocument/2006/relationships/customXml" Target="../ink/ink590.xml"/><Relationship Id="rId83" Type="http://schemas.openxmlformats.org/officeDocument/2006/relationships/image" Target="../media/image578.png"/><Relationship Id="rId179" Type="http://schemas.openxmlformats.org/officeDocument/2006/relationships/image" Target="../media/image626.png"/><Relationship Id="rId190" Type="http://schemas.openxmlformats.org/officeDocument/2006/relationships/customXml" Target="../ink/ink654.xml"/><Relationship Id="rId204" Type="http://schemas.openxmlformats.org/officeDocument/2006/relationships/customXml" Target="../ink/ink661.xml"/><Relationship Id="rId225" Type="http://schemas.openxmlformats.org/officeDocument/2006/relationships/image" Target="../media/image649.png"/><Relationship Id="rId246" Type="http://schemas.openxmlformats.org/officeDocument/2006/relationships/customXml" Target="../ink/ink682.xml"/><Relationship Id="rId267" Type="http://schemas.openxmlformats.org/officeDocument/2006/relationships/image" Target="../media/image670.png"/><Relationship Id="rId106" Type="http://schemas.openxmlformats.org/officeDocument/2006/relationships/customXml" Target="../ink/ink612.xml"/><Relationship Id="rId127" Type="http://schemas.openxmlformats.org/officeDocument/2006/relationships/image" Target="../media/image600.png"/><Relationship Id="rId10" Type="http://schemas.openxmlformats.org/officeDocument/2006/relationships/customXml" Target="../ink/ink564.xml"/><Relationship Id="rId31" Type="http://schemas.openxmlformats.org/officeDocument/2006/relationships/image" Target="../media/image552.png"/><Relationship Id="rId52" Type="http://schemas.openxmlformats.org/officeDocument/2006/relationships/customXml" Target="../ink/ink585.xml"/><Relationship Id="rId73" Type="http://schemas.openxmlformats.org/officeDocument/2006/relationships/image" Target="../media/image573.png"/><Relationship Id="rId94" Type="http://schemas.openxmlformats.org/officeDocument/2006/relationships/customXml" Target="../ink/ink606.xml"/><Relationship Id="rId148" Type="http://schemas.openxmlformats.org/officeDocument/2006/relationships/customXml" Target="../ink/ink633.xml"/><Relationship Id="rId169" Type="http://schemas.openxmlformats.org/officeDocument/2006/relationships/image" Target="../media/image621.png"/><Relationship Id="rId4" Type="http://schemas.openxmlformats.org/officeDocument/2006/relationships/customXml" Target="../ink/ink561.xml"/><Relationship Id="rId180" Type="http://schemas.openxmlformats.org/officeDocument/2006/relationships/customXml" Target="../ink/ink649.xml"/><Relationship Id="rId215" Type="http://schemas.openxmlformats.org/officeDocument/2006/relationships/image" Target="../media/image644.png"/><Relationship Id="rId236" Type="http://schemas.openxmlformats.org/officeDocument/2006/relationships/customXml" Target="../ink/ink677.xml"/><Relationship Id="rId257" Type="http://schemas.openxmlformats.org/officeDocument/2006/relationships/image" Target="../media/image665.png"/><Relationship Id="rId42" Type="http://schemas.openxmlformats.org/officeDocument/2006/relationships/customXml" Target="../ink/ink580.xml"/><Relationship Id="rId84" Type="http://schemas.openxmlformats.org/officeDocument/2006/relationships/customXml" Target="../ink/ink601.xml"/><Relationship Id="rId138" Type="http://schemas.openxmlformats.org/officeDocument/2006/relationships/customXml" Target="../ink/ink628.xml"/><Relationship Id="rId191" Type="http://schemas.openxmlformats.org/officeDocument/2006/relationships/image" Target="../media/image632.png"/><Relationship Id="rId205" Type="http://schemas.openxmlformats.org/officeDocument/2006/relationships/image" Target="../media/image639.png"/><Relationship Id="rId247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7" Type="http://schemas.openxmlformats.org/officeDocument/2006/relationships/image" Target="../media/image681.png"/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9.png"/><Relationship Id="rId4" Type="http://schemas.openxmlformats.org/officeDocument/2006/relationships/image" Target="../media/image6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4.png"/><Relationship Id="rId5" Type="http://schemas.openxmlformats.org/officeDocument/2006/relationships/image" Target="../media/image681.png"/><Relationship Id="rId4" Type="http://schemas.openxmlformats.org/officeDocument/2006/relationships/image" Target="../media/image677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.png"/><Relationship Id="rId21" Type="http://schemas.openxmlformats.org/officeDocument/2006/relationships/image" Target="../media/image72.png"/><Relationship Id="rId42" Type="http://schemas.openxmlformats.org/officeDocument/2006/relationships/customXml" Target="../ink/ink78.xml"/><Relationship Id="rId63" Type="http://schemas.openxmlformats.org/officeDocument/2006/relationships/image" Target="../media/image93.png"/><Relationship Id="rId84" Type="http://schemas.openxmlformats.org/officeDocument/2006/relationships/customXml" Target="../ink/ink99.xml"/><Relationship Id="rId138" Type="http://schemas.openxmlformats.org/officeDocument/2006/relationships/customXml" Target="../ink/ink126.xml"/><Relationship Id="rId159" Type="http://schemas.openxmlformats.org/officeDocument/2006/relationships/image" Target="../media/image141.png"/><Relationship Id="rId170" Type="http://schemas.openxmlformats.org/officeDocument/2006/relationships/customXml" Target="../ink/ink142.xml"/><Relationship Id="rId191" Type="http://schemas.openxmlformats.org/officeDocument/2006/relationships/image" Target="../media/image157.png"/><Relationship Id="rId107" Type="http://schemas.openxmlformats.org/officeDocument/2006/relationships/image" Target="../media/image115.png"/><Relationship Id="rId11" Type="http://schemas.openxmlformats.org/officeDocument/2006/relationships/image" Target="../media/image67.png"/><Relationship Id="rId32" Type="http://schemas.openxmlformats.org/officeDocument/2006/relationships/customXml" Target="../ink/ink73.xml"/><Relationship Id="rId53" Type="http://schemas.openxmlformats.org/officeDocument/2006/relationships/image" Target="../media/image88.png"/><Relationship Id="rId74" Type="http://schemas.openxmlformats.org/officeDocument/2006/relationships/customXml" Target="../ink/ink94.xml"/><Relationship Id="rId128" Type="http://schemas.openxmlformats.org/officeDocument/2006/relationships/customXml" Target="../ink/ink121.xml"/><Relationship Id="rId149" Type="http://schemas.openxmlformats.org/officeDocument/2006/relationships/image" Target="../media/image136.png"/><Relationship Id="rId5" Type="http://schemas.openxmlformats.org/officeDocument/2006/relationships/image" Target="../media/image64.png"/><Relationship Id="rId95" Type="http://schemas.openxmlformats.org/officeDocument/2006/relationships/image" Target="../media/image109.png"/><Relationship Id="rId160" Type="http://schemas.openxmlformats.org/officeDocument/2006/relationships/customXml" Target="../ink/ink137.xml"/><Relationship Id="rId181" Type="http://schemas.openxmlformats.org/officeDocument/2006/relationships/image" Target="../media/image152.png"/><Relationship Id="rId22" Type="http://schemas.openxmlformats.org/officeDocument/2006/relationships/customXml" Target="../ink/ink68.xml"/><Relationship Id="rId43" Type="http://schemas.openxmlformats.org/officeDocument/2006/relationships/image" Target="../media/image83.png"/><Relationship Id="rId64" Type="http://schemas.openxmlformats.org/officeDocument/2006/relationships/customXml" Target="../ink/ink89.xml"/><Relationship Id="rId118" Type="http://schemas.openxmlformats.org/officeDocument/2006/relationships/customXml" Target="../ink/ink116.xml"/><Relationship Id="rId139" Type="http://schemas.openxmlformats.org/officeDocument/2006/relationships/image" Target="../media/image131.png"/><Relationship Id="rId85" Type="http://schemas.openxmlformats.org/officeDocument/2006/relationships/image" Target="../media/image104.png"/><Relationship Id="rId150" Type="http://schemas.openxmlformats.org/officeDocument/2006/relationships/customXml" Target="../ink/ink132.xml"/><Relationship Id="rId171" Type="http://schemas.openxmlformats.org/officeDocument/2006/relationships/image" Target="../media/image147.png"/><Relationship Id="rId192" Type="http://schemas.openxmlformats.org/officeDocument/2006/relationships/customXml" Target="../ink/ink153.xml"/><Relationship Id="rId12" Type="http://schemas.openxmlformats.org/officeDocument/2006/relationships/customXml" Target="../ink/ink63.xml"/><Relationship Id="rId33" Type="http://schemas.openxmlformats.org/officeDocument/2006/relationships/image" Target="../media/image78.png"/><Relationship Id="rId108" Type="http://schemas.openxmlformats.org/officeDocument/2006/relationships/customXml" Target="../ink/ink111.xml"/><Relationship Id="rId129" Type="http://schemas.openxmlformats.org/officeDocument/2006/relationships/image" Target="../media/image126.png"/><Relationship Id="rId54" Type="http://schemas.openxmlformats.org/officeDocument/2006/relationships/customXml" Target="../ink/ink84.xml"/><Relationship Id="rId75" Type="http://schemas.openxmlformats.org/officeDocument/2006/relationships/image" Target="../media/image99.png"/><Relationship Id="rId96" Type="http://schemas.openxmlformats.org/officeDocument/2006/relationships/customXml" Target="../ink/ink105.xml"/><Relationship Id="rId140" Type="http://schemas.openxmlformats.org/officeDocument/2006/relationships/customXml" Target="../ink/ink127.xml"/><Relationship Id="rId161" Type="http://schemas.openxmlformats.org/officeDocument/2006/relationships/image" Target="../media/image142.png"/><Relationship Id="rId182" Type="http://schemas.openxmlformats.org/officeDocument/2006/relationships/customXml" Target="../ink/ink148.xml"/><Relationship Id="rId6" Type="http://schemas.openxmlformats.org/officeDocument/2006/relationships/customXml" Target="../ink/ink60.xml"/><Relationship Id="rId23" Type="http://schemas.openxmlformats.org/officeDocument/2006/relationships/image" Target="../media/image73.png"/><Relationship Id="rId119" Type="http://schemas.openxmlformats.org/officeDocument/2006/relationships/image" Target="../media/image121.png"/><Relationship Id="rId44" Type="http://schemas.openxmlformats.org/officeDocument/2006/relationships/customXml" Target="../ink/ink79.xml"/><Relationship Id="rId65" Type="http://schemas.openxmlformats.org/officeDocument/2006/relationships/image" Target="../media/image94.png"/><Relationship Id="rId86" Type="http://schemas.openxmlformats.org/officeDocument/2006/relationships/customXml" Target="../ink/ink100.xml"/><Relationship Id="rId130" Type="http://schemas.openxmlformats.org/officeDocument/2006/relationships/customXml" Target="../ink/ink122.xml"/><Relationship Id="rId151" Type="http://schemas.openxmlformats.org/officeDocument/2006/relationships/image" Target="../media/image137.png"/><Relationship Id="rId172" Type="http://schemas.openxmlformats.org/officeDocument/2006/relationships/customXml" Target="../ink/ink143.xml"/><Relationship Id="rId193" Type="http://schemas.openxmlformats.org/officeDocument/2006/relationships/image" Target="../media/image158.png"/><Relationship Id="rId13" Type="http://schemas.openxmlformats.org/officeDocument/2006/relationships/image" Target="../media/image68.png"/><Relationship Id="rId109" Type="http://schemas.openxmlformats.org/officeDocument/2006/relationships/image" Target="../media/image116.png"/><Relationship Id="rId34" Type="http://schemas.openxmlformats.org/officeDocument/2006/relationships/customXml" Target="../ink/ink74.xml"/><Relationship Id="rId50" Type="http://schemas.openxmlformats.org/officeDocument/2006/relationships/customXml" Target="../ink/ink82.xml"/><Relationship Id="rId55" Type="http://schemas.openxmlformats.org/officeDocument/2006/relationships/image" Target="../media/image89.png"/><Relationship Id="rId76" Type="http://schemas.openxmlformats.org/officeDocument/2006/relationships/customXml" Target="../ink/ink95.xml"/><Relationship Id="rId97" Type="http://schemas.openxmlformats.org/officeDocument/2006/relationships/image" Target="../media/image110.png"/><Relationship Id="rId104" Type="http://schemas.openxmlformats.org/officeDocument/2006/relationships/customXml" Target="../ink/ink109.xml"/><Relationship Id="rId120" Type="http://schemas.openxmlformats.org/officeDocument/2006/relationships/customXml" Target="../ink/ink117.xml"/><Relationship Id="rId125" Type="http://schemas.openxmlformats.org/officeDocument/2006/relationships/image" Target="../media/image124.png"/><Relationship Id="rId141" Type="http://schemas.openxmlformats.org/officeDocument/2006/relationships/image" Target="../media/image132.png"/><Relationship Id="rId146" Type="http://schemas.openxmlformats.org/officeDocument/2006/relationships/customXml" Target="../ink/ink130.xml"/><Relationship Id="rId167" Type="http://schemas.openxmlformats.org/officeDocument/2006/relationships/image" Target="../media/image145.png"/><Relationship Id="rId188" Type="http://schemas.openxmlformats.org/officeDocument/2006/relationships/customXml" Target="../ink/ink151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103.xml"/><Relationship Id="rId162" Type="http://schemas.openxmlformats.org/officeDocument/2006/relationships/customXml" Target="../ink/ink138.xml"/><Relationship Id="rId183" Type="http://schemas.openxmlformats.org/officeDocument/2006/relationships/image" Target="../media/image153.png"/><Relationship Id="rId2" Type="http://schemas.openxmlformats.org/officeDocument/2006/relationships/image" Target="../media/image62.png"/><Relationship Id="rId29" Type="http://schemas.openxmlformats.org/officeDocument/2006/relationships/image" Target="../media/image76.png"/><Relationship Id="rId24" Type="http://schemas.openxmlformats.org/officeDocument/2006/relationships/customXml" Target="../ink/ink69.xml"/><Relationship Id="rId40" Type="http://schemas.openxmlformats.org/officeDocument/2006/relationships/customXml" Target="../ink/ink77.xml"/><Relationship Id="rId45" Type="http://schemas.openxmlformats.org/officeDocument/2006/relationships/image" Target="../media/image84.png"/><Relationship Id="rId66" Type="http://schemas.openxmlformats.org/officeDocument/2006/relationships/customXml" Target="../ink/ink90.xml"/><Relationship Id="rId87" Type="http://schemas.openxmlformats.org/officeDocument/2006/relationships/image" Target="../media/image105.png"/><Relationship Id="rId110" Type="http://schemas.openxmlformats.org/officeDocument/2006/relationships/customXml" Target="../ink/ink112.xml"/><Relationship Id="rId115" Type="http://schemas.openxmlformats.org/officeDocument/2006/relationships/image" Target="../media/image119.png"/><Relationship Id="rId131" Type="http://schemas.openxmlformats.org/officeDocument/2006/relationships/image" Target="../media/image127.png"/><Relationship Id="rId136" Type="http://schemas.openxmlformats.org/officeDocument/2006/relationships/customXml" Target="../ink/ink125.xml"/><Relationship Id="rId157" Type="http://schemas.openxmlformats.org/officeDocument/2006/relationships/image" Target="../media/image140.png"/><Relationship Id="rId178" Type="http://schemas.openxmlformats.org/officeDocument/2006/relationships/customXml" Target="../ink/ink146.xml"/><Relationship Id="rId61" Type="http://schemas.openxmlformats.org/officeDocument/2006/relationships/image" Target="../media/image92.png"/><Relationship Id="rId82" Type="http://schemas.openxmlformats.org/officeDocument/2006/relationships/customXml" Target="../ink/ink98.xml"/><Relationship Id="rId152" Type="http://schemas.openxmlformats.org/officeDocument/2006/relationships/customXml" Target="../ink/ink133.xml"/><Relationship Id="rId173" Type="http://schemas.openxmlformats.org/officeDocument/2006/relationships/image" Target="../media/image148.png"/><Relationship Id="rId19" Type="http://schemas.openxmlformats.org/officeDocument/2006/relationships/image" Target="../media/image71.png"/><Relationship Id="rId14" Type="http://schemas.openxmlformats.org/officeDocument/2006/relationships/customXml" Target="../ink/ink64.xml"/><Relationship Id="rId30" Type="http://schemas.openxmlformats.org/officeDocument/2006/relationships/customXml" Target="../ink/ink72.xml"/><Relationship Id="rId35" Type="http://schemas.openxmlformats.org/officeDocument/2006/relationships/image" Target="../media/image79.png"/><Relationship Id="rId56" Type="http://schemas.openxmlformats.org/officeDocument/2006/relationships/customXml" Target="../ink/ink85.xml"/><Relationship Id="rId77" Type="http://schemas.openxmlformats.org/officeDocument/2006/relationships/image" Target="../media/image100.png"/><Relationship Id="rId100" Type="http://schemas.openxmlformats.org/officeDocument/2006/relationships/customXml" Target="../ink/ink107.xml"/><Relationship Id="rId105" Type="http://schemas.openxmlformats.org/officeDocument/2006/relationships/image" Target="../media/image114.png"/><Relationship Id="rId126" Type="http://schemas.openxmlformats.org/officeDocument/2006/relationships/customXml" Target="../ink/ink120.xml"/><Relationship Id="rId147" Type="http://schemas.openxmlformats.org/officeDocument/2006/relationships/image" Target="../media/image135.png"/><Relationship Id="rId168" Type="http://schemas.openxmlformats.org/officeDocument/2006/relationships/customXml" Target="../ink/ink141.xml"/><Relationship Id="rId8" Type="http://schemas.openxmlformats.org/officeDocument/2006/relationships/customXml" Target="../ink/ink61.xml"/><Relationship Id="rId51" Type="http://schemas.openxmlformats.org/officeDocument/2006/relationships/image" Target="../media/image87.png"/><Relationship Id="rId72" Type="http://schemas.openxmlformats.org/officeDocument/2006/relationships/customXml" Target="../ink/ink93.xml"/><Relationship Id="rId93" Type="http://schemas.openxmlformats.org/officeDocument/2006/relationships/image" Target="../media/image108.png"/><Relationship Id="rId98" Type="http://schemas.openxmlformats.org/officeDocument/2006/relationships/customXml" Target="../ink/ink106.xml"/><Relationship Id="rId121" Type="http://schemas.openxmlformats.org/officeDocument/2006/relationships/image" Target="../media/image122.png"/><Relationship Id="rId142" Type="http://schemas.openxmlformats.org/officeDocument/2006/relationships/customXml" Target="../ink/ink128.xml"/><Relationship Id="rId163" Type="http://schemas.openxmlformats.org/officeDocument/2006/relationships/image" Target="../media/image143.png"/><Relationship Id="rId184" Type="http://schemas.openxmlformats.org/officeDocument/2006/relationships/customXml" Target="../ink/ink149.xml"/><Relationship Id="rId189" Type="http://schemas.openxmlformats.org/officeDocument/2006/relationships/image" Target="../media/image156.png"/><Relationship Id="rId3" Type="http://schemas.openxmlformats.org/officeDocument/2006/relationships/image" Target="../media/image63.png"/><Relationship Id="rId25" Type="http://schemas.openxmlformats.org/officeDocument/2006/relationships/image" Target="../media/image74.png"/><Relationship Id="rId46" Type="http://schemas.openxmlformats.org/officeDocument/2006/relationships/customXml" Target="../ink/ink80.xml"/><Relationship Id="rId67" Type="http://schemas.openxmlformats.org/officeDocument/2006/relationships/image" Target="../media/image95.png"/><Relationship Id="rId116" Type="http://schemas.openxmlformats.org/officeDocument/2006/relationships/customXml" Target="../ink/ink115.xml"/><Relationship Id="rId137" Type="http://schemas.openxmlformats.org/officeDocument/2006/relationships/image" Target="../media/image130.png"/><Relationship Id="rId158" Type="http://schemas.openxmlformats.org/officeDocument/2006/relationships/customXml" Target="../ink/ink136.xml"/><Relationship Id="rId20" Type="http://schemas.openxmlformats.org/officeDocument/2006/relationships/customXml" Target="../ink/ink67.xml"/><Relationship Id="rId41" Type="http://schemas.openxmlformats.org/officeDocument/2006/relationships/image" Target="../media/image82.png"/><Relationship Id="rId62" Type="http://schemas.openxmlformats.org/officeDocument/2006/relationships/customXml" Target="../ink/ink88.xml"/><Relationship Id="rId83" Type="http://schemas.openxmlformats.org/officeDocument/2006/relationships/image" Target="../media/image103.png"/><Relationship Id="rId88" Type="http://schemas.openxmlformats.org/officeDocument/2006/relationships/customXml" Target="../ink/ink101.xml"/><Relationship Id="rId111" Type="http://schemas.openxmlformats.org/officeDocument/2006/relationships/image" Target="../media/image117.png"/><Relationship Id="rId132" Type="http://schemas.openxmlformats.org/officeDocument/2006/relationships/customXml" Target="../ink/ink123.xml"/><Relationship Id="rId153" Type="http://schemas.openxmlformats.org/officeDocument/2006/relationships/image" Target="../media/image138.png"/><Relationship Id="rId174" Type="http://schemas.openxmlformats.org/officeDocument/2006/relationships/customXml" Target="../ink/ink144.xml"/><Relationship Id="rId179" Type="http://schemas.openxmlformats.org/officeDocument/2006/relationships/image" Target="../media/image151.png"/><Relationship Id="rId190" Type="http://schemas.openxmlformats.org/officeDocument/2006/relationships/customXml" Target="../ink/ink152.xml"/><Relationship Id="rId15" Type="http://schemas.openxmlformats.org/officeDocument/2006/relationships/image" Target="../media/image69.png"/><Relationship Id="rId36" Type="http://schemas.openxmlformats.org/officeDocument/2006/relationships/customXml" Target="../ink/ink75.xml"/><Relationship Id="rId57" Type="http://schemas.openxmlformats.org/officeDocument/2006/relationships/image" Target="../media/image90.png"/><Relationship Id="rId106" Type="http://schemas.openxmlformats.org/officeDocument/2006/relationships/customXml" Target="../ink/ink110.xml"/><Relationship Id="rId127" Type="http://schemas.openxmlformats.org/officeDocument/2006/relationships/image" Target="../media/image125.png"/><Relationship Id="rId10" Type="http://schemas.openxmlformats.org/officeDocument/2006/relationships/customXml" Target="../ink/ink62.xml"/><Relationship Id="rId31" Type="http://schemas.openxmlformats.org/officeDocument/2006/relationships/image" Target="../media/image77.png"/><Relationship Id="rId52" Type="http://schemas.openxmlformats.org/officeDocument/2006/relationships/customXml" Target="../ink/ink83.xml"/><Relationship Id="rId73" Type="http://schemas.openxmlformats.org/officeDocument/2006/relationships/image" Target="../media/image98.png"/><Relationship Id="rId78" Type="http://schemas.openxmlformats.org/officeDocument/2006/relationships/customXml" Target="../ink/ink96.xml"/><Relationship Id="rId94" Type="http://schemas.openxmlformats.org/officeDocument/2006/relationships/customXml" Target="../ink/ink104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122" Type="http://schemas.openxmlformats.org/officeDocument/2006/relationships/customXml" Target="../ink/ink118.xml"/><Relationship Id="rId143" Type="http://schemas.openxmlformats.org/officeDocument/2006/relationships/image" Target="../media/image133.png"/><Relationship Id="rId148" Type="http://schemas.openxmlformats.org/officeDocument/2006/relationships/customXml" Target="../ink/ink131.xml"/><Relationship Id="rId164" Type="http://schemas.openxmlformats.org/officeDocument/2006/relationships/customXml" Target="../ink/ink139.xml"/><Relationship Id="rId169" Type="http://schemas.openxmlformats.org/officeDocument/2006/relationships/image" Target="../media/image146.png"/><Relationship Id="rId185" Type="http://schemas.openxmlformats.org/officeDocument/2006/relationships/image" Target="../media/image154.png"/><Relationship Id="rId4" Type="http://schemas.openxmlformats.org/officeDocument/2006/relationships/customXml" Target="../ink/ink59.xml"/><Relationship Id="rId9" Type="http://schemas.openxmlformats.org/officeDocument/2006/relationships/image" Target="../media/image66.png"/><Relationship Id="rId180" Type="http://schemas.openxmlformats.org/officeDocument/2006/relationships/customXml" Target="../ink/ink147.xml"/><Relationship Id="rId26" Type="http://schemas.openxmlformats.org/officeDocument/2006/relationships/customXml" Target="../ink/ink70.xml"/><Relationship Id="rId47" Type="http://schemas.openxmlformats.org/officeDocument/2006/relationships/image" Target="../media/image85.png"/><Relationship Id="rId68" Type="http://schemas.openxmlformats.org/officeDocument/2006/relationships/customXml" Target="../ink/ink91.xml"/><Relationship Id="rId89" Type="http://schemas.openxmlformats.org/officeDocument/2006/relationships/image" Target="../media/image106.png"/><Relationship Id="rId112" Type="http://schemas.openxmlformats.org/officeDocument/2006/relationships/customXml" Target="../ink/ink113.xml"/><Relationship Id="rId133" Type="http://schemas.openxmlformats.org/officeDocument/2006/relationships/image" Target="../media/image128.png"/><Relationship Id="rId154" Type="http://schemas.openxmlformats.org/officeDocument/2006/relationships/customXml" Target="../ink/ink134.xml"/><Relationship Id="rId175" Type="http://schemas.openxmlformats.org/officeDocument/2006/relationships/image" Target="../media/image149.png"/><Relationship Id="rId16" Type="http://schemas.openxmlformats.org/officeDocument/2006/relationships/customXml" Target="../ink/ink65.xml"/><Relationship Id="rId37" Type="http://schemas.openxmlformats.org/officeDocument/2006/relationships/image" Target="../media/image80.png"/><Relationship Id="rId58" Type="http://schemas.openxmlformats.org/officeDocument/2006/relationships/customXml" Target="../ink/ink86.xml"/><Relationship Id="rId79" Type="http://schemas.openxmlformats.org/officeDocument/2006/relationships/image" Target="../media/image101.png"/><Relationship Id="rId102" Type="http://schemas.openxmlformats.org/officeDocument/2006/relationships/customXml" Target="../ink/ink108.xml"/><Relationship Id="rId123" Type="http://schemas.openxmlformats.org/officeDocument/2006/relationships/image" Target="../media/image123.png"/><Relationship Id="rId144" Type="http://schemas.openxmlformats.org/officeDocument/2006/relationships/customXml" Target="../ink/ink129.xml"/><Relationship Id="rId90" Type="http://schemas.openxmlformats.org/officeDocument/2006/relationships/customXml" Target="../ink/ink102.xml"/><Relationship Id="rId165" Type="http://schemas.openxmlformats.org/officeDocument/2006/relationships/image" Target="../media/image144.png"/><Relationship Id="rId186" Type="http://schemas.openxmlformats.org/officeDocument/2006/relationships/customXml" Target="../ink/ink150.xml"/><Relationship Id="rId27" Type="http://schemas.openxmlformats.org/officeDocument/2006/relationships/image" Target="../media/image75.png"/><Relationship Id="rId48" Type="http://schemas.openxmlformats.org/officeDocument/2006/relationships/customXml" Target="../ink/ink81.xml"/><Relationship Id="rId69" Type="http://schemas.openxmlformats.org/officeDocument/2006/relationships/image" Target="../media/image96.png"/><Relationship Id="rId113" Type="http://schemas.openxmlformats.org/officeDocument/2006/relationships/image" Target="../media/image118.png"/><Relationship Id="rId134" Type="http://schemas.openxmlformats.org/officeDocument/2006/relationships/customXml" Target="../ink/ink124.xml"/><Relationship Id="rId80" Type="http://schemas.openxmlformats.org/officeDocument/2006/relationships/customXml" Target="../ink/ink97.xml"/><Relationship Id="rId155" Type="http://schemas.openxmlformats.org/officeDocument/2006/relationships/image" Target="../media/image139.png"/><Relationship Id="rId176" Type="http://schemas.openxmlformats.org/officeDocument/2006/relationships/customXml" Target="../ink/ink145.xml"/><Relationship Id="rId17" Type="http://schemas.openxmlformats.org/officeDocument/2006/relationships/image" Target="../media/image70.png"/><Relationship Id="rId38" Type="http://schemas.openxmlformats.org/officeDocument/2006/relationships/customXml" Target="../ink/ink76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124" Type="http://schemas.openxmlformats.org/officeDocument/2006/relationships/customXml" Target="../ink/ink119.xml"/><Relationship Id="rId70" Type="http://schemas.openxmlformats.org/officeDocument/2006/relationships/customXml" Target="../ink/ink92.xml"/><Relationship Id="rId91" Type="http://schemas.openxmlformats.org/officeDocument/2006/relationships/image" Target="../media/image107.png"/><Relationship Id="rId145" Type="http://schemas.openxmlformats.org/officeDocument/2006/relationships/image" Target="../media/image134.png"/><Relationship Id="rId166" Type="http://schemas.openxmlformats.org/officeDocument/2006/relationships/customXml" Target="../ink/ink140.xml"/><Relationship Id="rId187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71.xml"/><Relationship Id="rId49" Type="http://schemas.openxmlformats.org/officeDocument/2006/relationships/image" Target="../media/image86.png"/><Relationship Id="rId114" Type="http://schemas.openxmlformats.org/officeDocument/2006/relationships/customXml" Target="../ink/ink114.xml"/><Relationship Id="rId60" Type="http://schemas.openxmlformats.org/officeDocument/2006/relationships/customXml" Target="../ink/ink87.xml"/><Relationship Id="rId81" Type="http://schemas.openxmlformats.org/officeDocument/2006/relationships/image" Target="../media/image102.png"/><Relationship Id="rId135" Type="http://schemas.openxmlformats.org/officeDocument/2006/relationships/image" Target="../media/image129.png"/><Relationship Id="rId156" Type="http://schemas.openxmlformats.org/officeDocument/2006/relationships/customXml" Target="../ink/ink135.xml"/><Relationship Id="rId177" Type="http://schemas.openxmlformats.org/officeDocument/2006/relationships/image" Target="../media/image150.png"/><Relationship Id="rId18" Type="http://schemas.openxmlformats.org/officeDocument/2006/relationships/customXml" Target="../ink/ink66.xml"/><Relationship Id="rId39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8.png"/><Relationship Id="rId4" Type="http://schemas.openxmlformats.org/officeDocument/2006/relationships/image" Target="../media/image68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310.png"/><Relationship Id="rId18" Type="http://schemas.openxmlformats.org/officeDocument/2006/relationships/customXml" Target="../ink/ink160.xml"/><Relationship Id="rId3" Type="http://schemas.openxmlformats.org/officeDocument/2006/relationships/image" Target="../media/image159.png"/><Relationship Id="rId21" Type="http://schemas.openxmlformats.org/officeDocument/2006/relationships/image" Target="../media/image1350.png"/><Relationship Id="rId7" Type="http://schemas.openxmlformats.org/officeDocument/2006/relationships/image" Target="../media/image1280.png"/><Relationship Id="rId12" Type="http://schemas.openxmlformats.org/officeDocument/2006/relationships/customXml" Target="../ink/ink157.xml"/><Relationship Id="rId17" Type="http://schemas.openxmlformats.org/officeDocument/2006/relationships/image" Target="../media/image1330.png"/><Relationship Id="rId2" Type="http://schemas.openxmlformats.org/officeDocument/2006/relationships/image" Target="../media/image63.png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.xml"/><Relationship Id="rId11" Type="http://schemas.openxmlformats.org/officeDocument/2006/relationships/image" Target="../media/image1300.png"/><Relationship Id="rId5" Type="http://schemas.openxmlformats.org/officeDocument/2006/relationships/image" Target="../media/image160.png"/><Relationship Id="rId15" Type="http://schemas.openxmlformats.org/officeDocument/2006/relationships/image" Target="../media/image1320.png"/><Relationship Id="rId23" Type="http://schemas.openxmlformats.org/officeDocument/2006/relationships/image" Target="../media/image1360.png"/><Relationship Id="rId10" Type="http://schemas.openxmlformats.org/officeDocument/2006/relationships/customXml" Target="../ink/ink156.xml"/><Relationship Id="rId19" Type="http://schemas.openxmlformats.org/officeDocument/2006/relationships/image" Target="../media/image1340.png"/><Relationship Id="rId4" Type="http://schemas.openxmlformats.org/officeDocument/2006/relationships/image" Target="../media/image62.png"/><Relationship Id="rId9" Type="http://schemas.openxmlformats.org/officeDocument/2006/relationships/image" Target="../media/image1290.png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.xml"/><Relationship Id="rId21" Type="http://schemas.openxmlformats.org/officeDocument/2006/relationships/customXml" Target="../ink/ink172.xml"/><Relationship Id="rId112" Type="http://schemas.openxmlformats.org/officeDocument/2006/relationships/image" Target="../media/image193.png"/><Relationship Id="rId133" Type="http://schemas.openxmlformats.org/officeDocument/2006/relationships/customXml" Target="../ink/ink199.xml"/><Relationship Id="rId138" Type="http://schemas.openxmlformats.org/officeDocument/2006/relationships/image" Target="../media/image173.png"/><Relationship Id="rId154" Type="http://schemas.openxmlformats.org/officeDocument/2006/relationships/image" Target="../media/image181.png"/><Relationship Id="rId159" Type="http://schemas.openxmlformats.org/officeDocument/2006/relationships/customXml" Target="../ink/ink212.xml"/><Relationship Id="rId175" Type="http://schemas.openxmlformats.org/officeDocument/2006/relationships/customXml" Target="../ink/ink220.xml"/><Relationship Id="rId170" Type="http://schemas.openxmlformats.org/officeDocument/2006/relationships/image" Target="../media/image203.png"/><Relationship Id="rId16" Type="http://schemas.openxmlformats.org/officeDocument/2006/relationships/image" Target="../media/image1450.png"/><Relationship Id="rId107" Type="http://schemas.openxmlformats.org/officeDocument/2006/relationships/customXml" Target="../ink/ink186.xml"/><Relationship Id="rId11" Type="http://schemas.openxmlformats.org/officeDocument/2006/relationships/customXml" Target="../ink/ink167.xml"/><Relationship Id="rId32" Type="http://schemas.openxmlformats.org/officeDocument/2006/relationships/image" Target="../media/image163.png"/><Relationship Id="rId102" Type="http://schemas.openxmlformats.org/officeDocument/2006/relationships/image" Target="../media/image188.png"/><Relationship Id="rId123" Type="http://schemas.openxmlformats.org/officeDocument/2006/relationships/customXml" Target="../ink/ink194.xml"/><Relationship Id="rId128" Type="http://schemas.openxmlformats.org/officeDocument/2006/relationships/image" Target="../media/image168.png"/><Relationship Id="rId144" Type="http://schemas.openxmlformats.org/officeDocument/2006/relationships/image" Target="../media/image176.png"/><Relationship Id="rId149" Type="http://schemas.openxmlformats.org/officeDocument/2006/relationships/customXml" Target="../ink/ink207.xml"/><Relationship Id="rId5" Type="http://schemas.openxmlformats.org/officeDocument/2006/relationships/customXml" Target="../ink/ink164.xml"/><Relationship Id="rId95" Type="http://schemas.openxmlformats.org/officeDocument/2006/relationships/customXml" Target="../ink/ink180.xml"/><Relationship Id="rId160" Type="http://schemas.openxmlformats.org/officeDocument/2006/relationships/image" Target="../media/image198.png"/><Relationship Id="rId165" Type="http://schemas.openxmlformats.org/officeDocument/2006/relationships/customXml" Target="../ink/ink215.xml"/><Relationship Id="rId181" Type="http://schemas.openxmlformats.org/officeDocument/2006/relationships/customXml" Target="../ink/ink223.xml"/><Relationship Id="rId186" Type="http://schemas.openxmlformats.org/officeDocument/2006/relationships/image" Target="../media/image211.png"/><Relationship Id="rId22" Type="http://schemas.openxmlformats.org/officeDocument/2006/relationships/image" Target="../media/image1480.png"/><Relationship Id="rId27" Type="http://schemas.openxmlformats.org/officeDocument/2006/relationships/customXml" Target="../ink/ink175.xml"/><Relationship Id="rId113" Type="http://schemas.openxmlformats.org/officeDocument/2006/relationships/customXml" Target="../ink/ink189.xml"/><Relationship Id="rId118" Type="http://schemas.openxmlformats.org/officeDocument/2006/relationships/image" Target="../media/image196.png"/><Relationship Id="rId134" Type="http://schemas.openxmlformats.org/officeDocument/2006/relationships/image" Target="../media/image171.png"/><Relationship Id="rId139" Type="http://schemas.openxmlformats.org/officeDocument/2006/relationships/customXml" Target="../ink/ink202.xml"/><Relationship Id="rId150" Type="http://schemas.openxmlformats.org/officeDocument/2006/relationships/image" Target="../media/image179.png"/><Relationship Id="rId155" Type="http://schemas.openxmlformats.org/officeDocument/2006/relationships/customXml" Target="../ink/ink210.xml"/><Relationship Id="rId171" Type="http://schemas.openxmlformats.org/officeDocument/2006/relationships/customXml" Target="../ink/ink218.xml"/><Relationship Id="rId176" Type="http://schemas.openxmlformats.org/officeDocument/2006/relationships/image" Target="../media/image206.png"/><Relationship Id="rId12" Type="http://schemas.openxmlformats.org/officeDocument/2006/relationships/image" Target="../media/image1430.png"/><Relationship Id="rId17" Type="http://schemas.openxmlformats.org/officeDocument/2006/relationships/customXml" Target="../ink/ink170.xml"/><Relationship Id="rId33" Type="http://schemas.openxmlformats.org/officeDocument/2006/relationships/customXml" Target="../ink/ink178.xml"/><Relationship Id="rId103" Type="http://schemas.openxmlformats.org/officeDocument/2006/relationships/customXml" Target="../ink/ink184.xml"/><Relationship Id="rId108" Type="http://schemas.openxmlformats.org/officeDocument/2006/relationships/image" Target="../media/image191.png"/><Relationship Id="rId124" Type="http://schemas.openxmlformats.org/officeDocument/2006/relationships/image" Target="../media/image166.png"/><Relationship Id="rId129" Type="http://schemas.openxmlformats.org/officeDocument/2006/relationships/customXml" Target="../ink/ink197.xml"/><Relationship Id="rId96" Type="http://schemas.openxmlformats.org/officeDocument/2006/relationships/image" Target="../media/image185.png"/><Relationship Id="rId140" Type="http://schemas.openxmlformats.org/officeDocument/2006/relationships/image" Target="../media/image174.png"/><Relationship Id="rId145" Type="http://schemas.openxmlformats.org/officeDocument/2006/relationships/customXml" Target="../ink/ink205.xml"/><Relationship Id="rId161" Type="http://schemas.openxmlformats.org/officeDocument/2006/relationships/customXml" Target="../ink/ink213.xml"/><Relationship Id="rId166" Type="http://schemas.openxmlformats.org/officeDocument/2006/relationships/image" Target="../media/image201.png"/><Relationship Id="rId182" Type="http://schemas.openxmlformats.org/officeDocument/2006/relationships/image" Target="../media/image209.png"/><Relationship Id="rId187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23" Type="http://schemas.openxmlformats.org/officeDocument/2006/relationships/customXml" Target="../ink/ink173.xml"/><Relationship Id="rId28" Type="http://schemas.openxmlformats.org/officeDocument/2006/relationships/image" Target="../media/image1510.png"/><Relationship Id="rId114" Type="http://schemas.openxmlformats.org/officeDocument/2006/relationships/image" Target="../media/image194.png"/><Relationship Id="rId119" Type="http://schemas.openxmlformats.org/officeDocument/2006/relationships/customXml" Target="../ink/ink192.xml"/><Relationship Id="rId130" Type="http://schemas.openxmlformats.org/officeDocument/2006/relationships/image" Target="../media/image169.png"/><Relationship Id="rId135" Type="http://schemas.openxmlformats.org/officeDocument/2006/relationships/customXml" Target="../ink/ink200.xml"/><Relationship Id="rId151" Type="http://schemas.openxmlformats.org/officeDocument/2006/relationships/customXml" Target="../ink/ink208.xml"/><Relationship Id="rId156" Type="http://schemas.openxmlformats.org/officeDocument/2006/relationships/image" Target="../media/image182.png"/><Relationship Id="rId177" Type="http://schemas.openxmlformats.org/officeDocument/2006/relationships/customXml" Target="../ink/ink221.xml"/><Relationship Id="rId172" Type="http://schemas.openxmlformats.org/officeDocument/2006/relationships/image" Target="../media/image204.png"/><Relationship Id="rId13" Type="http://schemas.openxmlformats.org/officeDocument/2006/relationships/customXml" Target="../ink/ink168.xml"/><Relationship Id="rId18" Type="http://schemas.openxmlformats.org/officeDocument/2006/relationships/image" Target="../media/image1460.png"/><Relationship Id="rId109" Type="http://schemas.openxmlformats.org/officeDocument/2006/relationships/customXml" Target="../ink/ink187.xml"/><Relationship Id="rId97" Type="http://schemas.openxmlformats.org/officeDocument/2006/relationships/customXml" Target="../ink/ink181.xml"/><Relationship Id="rId104" Type="http://schemas.openxmlformats.org/officeDocument/2006/relationships/image" Target="../media/image189.png"/><Relationship Id="rId120" Type="http://schemas.openxmlformats.org/officeDocument/2006/relationships/image" Target="../media/image164.png"/><Relationship Id="rId125" Type="http://schemas.openxmlformats.org/officeDocument/2006/relationships/customXml" Target="../ink/ink195.xml"/><Relationship Id="rId141" Type="http://schemas.openxmlformats.org/officeDocument/2006/relationships/customXml" Target="../ink/ink203.xml"/><Relationship Id="rId146" Type="http://schemas.openxmlformats.org/officeDocument/2006/relationships/image" Target="../media/image177.png"/><Relationship Id="rId167" Type="http://schemas.openxmlformats.org/officeDocument/2006/relationships/customXml" Target="../ink/ink216.xml"/><Relationship Id="rId188" Type="http://schemas.openxmlformats.org/officeDocument/2006/relationships/image" Target="../media/image212.png"/><Relationship Id="rId7" Type="http://schemas.openxmlformats.org/officeDocument/2006/relationships/customXml" Target="../ink/ink165.xml"/><Relationship Id="rId92" Type="http://schemas.openxmlformats.org/officeDocument/2006/relationships/image" Target="../media/image183.png"/><Relationship Id="rId162" Type="http://schemas.openxmlformats.org/officeDocument/2006/relationships/image" Target="../media/image199.png"/><Relationship Id="rId183" Type="http://schemas.openxmlformats.org/officeDocument/2006/relationships/customXml" Target="../ink/ink224.xml"/><Relationship Id="rId2" Type="http://schemas.openxmlformats.org/officeDocument/2006/relationships/image" Target="../media/image162.png"/><Relationship Id="rId29" Type="http://schemas.openxmlformats.org/officeDocument/2006/relationships/customXml" Target="../ink/ink176.xml"/><Relationship Id="rId24" Type="http://schemas.openxmlformats.org/officeDocument/2006/relationships/image" Target="../media/image1490.png"/><Relationship Id="rId110" Type="http://schemas.openxmlformats.org/officeDocument/2006/relationships/image" Target="../media/image192.png"/><Relationship Id="rId115" Type="http://schemas.openxmlformats.org/officeDocument/2006/relationships/customXml" Target="../ink/ink190.xml"/><Relationship Id="rId131" Type="http://schemas.openxmlformats.org/officeDocument/2006/relationships/customXml" Target="../ink/ink198.xml"/><Relationship Id="rId136" Type="http://schemas.openxmlformats.org/officeDocument/2006/relationships/image" Target="../media/image172.png"/><Relationship Id="rId157" Type="http://schemas.openxmlformats.org/officeDocument/2006/relationships/customXml" Target="../ink/ink211.xml"/><Relationship Id="rId178" Type="http://schemas.openxmlformats.org/officeDocument/2006/relationships/image" Target="../media/image207.png"/><Relationship Id="rId152" Type="http://schemas.openxmlformats.org/officeDocument/2006/relationships/image" Target="../media/image180.png"/><Relationship Id="rId173" Type="http://schemas.openxmlformats.org/officeDocument/2006/relationships/customXml" Target="../ink/ink219.xml"/><Relationship Id="rId19" Type="http://schemas.openxmlformats.org/officeDocument/2006/relationships/customXml" Target="../ink/ink171.xml"/><Relationship Id="rId14" Type="http://schemas.openxmlformats.org/officeDocument/2006/relationships/image" Target="../media/image1440.png"/><Relationship Id="rId30" Type="http://schemas.openxmlformats.org/officeDocument/2006/relationships/image" Target="../media/image1520.png"/><Relationship Id="rId100" Type="http://schemas.openxmlformats.org/officeDocument/2006/relationships/image" Target="../media/image187.png"/><Relationship Id="rId105" Type="http://schemas.openxmlformats.org/officeDocument/2006/relationships/customXml" Target="../ink/ink185.xml"/><Relationship Id="rId126" Type="http://schemas.openxmlformats.org/officeDocument/2006/relationships/image" Target="../media/image167.png"/><Relationship Id="rId147" Type="http://schemas.openxmlformats.org/officeDocument/2006/relationships/customXml" Target="../ink/ink206.xml"/><Relationship Id="rId168" Type="http://schemas.openxmlformats.org/officeDocument/2006/relationships/image" Target="../media/image202.png"/><Relationship Id="rId8" Type="http://schemas.openxmlformats.org/officeDocument/2006/relationships/image" Target="../media/image1410.png"/><Relationship Id="rId93" Type="http://schemas.openxmlformats.org/officeDocument/2006/relationships/customXml" Target="../ink/ink179.xml"/><Relationship Id="rId98" Type="http://schemas.openxmlformats.org/officeDocument/2006/relationships/image" Target="../media/image186.png"/><Relationship Id="rId121" Type="http://schemas.openxmlformats.org/officeDocument/2006/relationships/customXml" Target="../ink/ink193.xml"/><Relationship Id="rId142" Type="http://schemas.openxmlformats.org/officeDocument/2006/relationships/image" Target="../media/image175.png"/><Relationship Id="rId163" Type="http://schemas.openxmlformats.org/officeDocument/2006/relationships/customXml" Target="../ink/ink214.xml"/><Relationship Id="rId184" Type="http://schemas.openxmlformats.org/officeDocument/2006/relationships/image" Target="../media/image210.png"/><Relationship Id="rId3" Type="http://schemas.openxmlformats.org/officeDocument/2006/relationships/customXml" Target="../ink/ink163.xml"/><Relationship Id="rId25" Type="http://schemas.openxmlformats.org/officeDocument/2006/relationships/customXml" Target="../ink/ink174.xml"/><Relationship Id="rId116" Type="http://schemas.openxmlformats.org/officeDocument/2006/relationships/image" Target="../media/image195.png"/><Relationship Id="rId137" Type="http://schemas.openxmlformats.org/officeDocument/2006/relationships/customXml" Target="../ink/ink201.xml"/><Relationship Id="rId158" Type="http://schemas.openxmlformats.org/officeDocument/2006/relationships/image" Target="../media/image197.png"/><Relationship Id="rId20" Type="http://schemas.openxmlformats.org/officeDocument/2006/relationships/image" Target="../media/image1470.png"/><Relationship Id="rId111" Type="http://schemas.openxmlformats.org/officeDocument/2006/relationships/customXml" Target="../ink/ink188.xml"/><Relationship Id="rId132" Type="http://schemas.openxmlformats.org/officeDocument/2006/relationships/image" Target="../media/image170.png"/><Relationship Id="rId153" Type="http://schemas.openxmlformats.org/officeDocument/2006/relationships/customXml" Target="../ink/ink209.xml"/><Relationship Id="rId174" Type="http://schemas.openxmlformats.org/officeDocument/2006/relationships/image" Target="../media/image205.png"/><Relationship Id="rId179" Type="http://schemas.openxmlformats.org/officeDocument/2006/relationships/customXml" Target="../ink/ink222.xml"/><Relationship Id="rId15" Type="http://schemas.openxmlformats.org/officeDocument/2006/relationships/customXml" Target="../ink/ink169.xml"/><Relationship Id="rId106" Type="http://schemas.openxmlformats.org/officeDocument/2006/relationships/image" Target="../media/image190.png"/><Relationship Id="rId127" Type="http://schemas.openxmlformats.org/officeDocument/2006/relationships/customXml" Target="../ink/ink196.xml"/><Relationship Id="rId10" Type="http://schemas.openxmlformats.org/officeDocument/2006/relationships/image" Target="../media/image1420.png"/><Relationship Id="rId31" Type="http://schemas.openxmlformats.org/officeDocument/2006/relationships/customXml" Target="../ink/ink177.xml"/><Relationship Id="rId94" Type="http://schemas.openxmlformats.org/officeDocument/2006/relationships/image" Target="../media/image184.png"/><Relationship Id="rId99" Type="http://schemas.openxmlformats.org/officeDocument/2006/relationships/customXml" Target="../ink/ink182.xml"/><Relationship Id="rId101" Type="http://schemas.openxmlformats.org/officeDocument/2006/relationships/customXml" Target="../ink/ink183.xml"/><Relationship Id="rId122" Type="http://schemas.openxmlformats.org/officeDocument/2006/relationships/image" Target="../media/image165.png"/><Relationship Id="rId143" Type="http://schemas.openxmlformats.org/officeDocument/2006/relationships/customXml" Target="../ink/ink204.xml"/><Relationship Id="rId148" Type="http://schemas.openxmlformats.org/officeDocument/2006/relationships/image" Target="../media/image178.png"/><Relationship Id="rId164" Type="http://schemas.openxmlformats.org/officeDocument/2006/relationships/image" Target="../media/image200.png"/><Relationship Id="rId169" Type="http://schemas.openxmlformats.org/officeDocument/2006/relationships/customXml" Target="../ink/ink217.xml"/><Relationship Id="rId185" Type="http://schemas.openxmlformats.org/officeDocument/2006/relationships/customXml" Target="../ink/ink225.xml"/><Relationship Id="rId4" Type="http://schemas.openxmlformats.org/officeDocument/2006/relationships/image" Target="../media/image1390.png"/><Relationship Id="rId9" Type="http://schemas.openxmlformats.org/officeDocument/2006/relationships/customXml" Target="../ink/ink166.xml"/><Relationship Id="rId180" Type="http://schemas.openxmlformats.org/officeDocument/2006/relationships/image" Target="../media/image208.png"/><Relationship Id="rId26" Type="http://schemas.openxmlformats.org/officeDocument/2006/relationships/image" Target="../media/image15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4 </a:t>
            </a:r>
          </a:p>
          <a:p>
            <a:r>
              <a:rPr lang="en-CA" dirty="0"/>
              <a:t>Fitting Probability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densities for 3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068960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Maximum a posteriori:</a:t>
            </a:r>
          </a:p>
          <a:p>
            <a:endParaRPr lang="en-CA" sz="8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0588" y="3965921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707904" y="3573016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9552" y="1556792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400" b="1" dirty="0">
                <a:solidFill>
                  <a:prstClr val="black"/>
                </a:solidFill>
              </a:rPr>
              <a:t>Maximum likelihood:</a:t>
            </a:r>
          </a:p>
          <a:p>
            <a:pPr lvl="0"/>
            <a:endParaRPr lang="en-CA" sz="800" dirty="0">
              <a:solidFill>
                <a:prstClr val="black"/>
              </a:solidFill>
            </a:endParaRP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Evaluate new data point      under probability distribution </a:t>
            </a: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with ML parameters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446256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93463" y="2073525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4553833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Bayesian:</a:t>
            </a:r>
          </a:p>
          <a:p>
            <a:endParaRPr lang="en-CA" sz="800" dirty="0"/>
          </a:p>
          <a:p>
            <a:r>
              <a:rPr lang="en-CA" sz="2400" dirty="0"/>
              <a:t>Calculate weighted sum of predictions from all possible values of parameters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5564832" cy="77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800" dirty="0"/>
              <a:t>How to rationalize different forms? </a:t>
            </a:r>
          </a:p>
          <a:p>
            <a:pPr>
              <a:buNone/>
            </a:pPr>
            <a:endParaRPr lang="en-CA" sz="700" dirty="0"/>
          </a:p>
          <a:p>
            <a:pPr marL="0" indent="0">
              <a:buNone/>
            </a:pPr>
            <a:r>
              <a:rPr lang="en-CA" sz="2800" dirty="0"/>
              <a:t>Consider ML and MAP estimates as probability distributions with zero probability everywhere except at estimate (i.e. delta functions)</a:t>
            </a:r>
          </a:p>
          <a:p>
            <a:pPr>
              <a:buNone/>
            </a:pPr>
            <a:endParaRPr lang="en-CA" sz="2800" dirty="0"/>
          </a:p>
          <a:p>
            <a:pPr>
              <a:buNone/>
            </a:pPr>
            <a:endParaRPr lang="en-CA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Predictive densities for 3 methods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293096"/>
            <a:ext cx="667710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Univariate</a:t>
            </a:r>
            <a:r>
              <a:rPr lang="en-GB" dirty="0"/>
              <a:t>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274" y="2627620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6314" y="4429132"/>
            <a:ext cx="4214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Univariate</a:t>
            </a:r>
            <a:r>
              <a:rPr lang="en-GB" sz="2400" dirty="0"/>
              <a:t> normal distribution describes single continuous variable.</a:t>
            </a:r>
          </a:p>
          <a:p>
            <a:endParaRPr lang="en-GB" sz="2400" dirty="0"/>
          </a:p>
          <a:p>
            <a:r>
              <a:rPr lang="en-GB" sz="2400" dirty="0"/>
              <a:t>Takes 2 parameters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3" y="3861048"/>
            <a:ext cx="3763898" cy="24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84784"/>
            <a:ext cx="6351390" cy="10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10" y="3123798"/>
            <a:ext cx="3456382" cy="6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13" y="3933056"/>
            <a:ext cx="7613103" cy="261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Inverse Gamma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42873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Defined on  2 variables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8596" y="285749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or for short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571876"/>
            <a:ext cx="429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 parameters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dirty="0" err="1">
                <a:latin typeface="Symbol" pitchFamily="18" charset="2"/>
              </a:rPr>
              <a:t>a,b,g</a:t>
            </a:r>
            <a:r>
              <a:rPr lang="en-GB" sz="2400" dirty="0">
                <a:latin typeface="Symbol" pitchFamily="18" charset="2"/>
              </a:rPr>
              <a:t> &gt; 0 </a:t>
            </a:r>
            <a:r>
              <a:rPr lang="en-GB" sz="2400" dirty="0"/>
              <a:t>and </a:t>
            </a:r>
            <a:r>
              <a:rPr lang="en-GB" sz="2400" dirty="0">
                <a:latin typeface="Symbol" pitchFamily="18" charset="2"/>
              </a:rPr>
              <a:t>d.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99695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the same problem 3 different ways: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MAP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Bayesian distribution </a:t>
            </a:r>
            <a:r>
              <a:rPr lang="en-US" dirty="0"/>
              <a:t>of parameters</a:t>
            </a:r>
          </a:p>
          <a:p>
            <a:pPr lvl="1"/>
            <a:endParaRPr lang="en-US" dirty="0"/>
          </a:p>
          <a:p>
            <a:r>
              <a:rPr lang="en-US" dirty="0"/>
              <a:t>Will we get the same results?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6061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the name suggests we find the parameters under which the data              is most likely.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274884" y="2102315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157192"/>
            <a:ext cx="7550776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492896"/>
            <a:ext cx="4640644" cy="21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5514" y="4526092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given by </a:t>
            </a:r>
            <a:r>
              <a:rPr lang="en-CA" sz="2400" dirty="0" err="1"/>
              <a:t>pdf</a:t>
            </a:r>
            <a:endParaRPr lang="en-CA" sz="24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04538D-2D7E-99AF-31E1-26342E71A0A5}"/>
              </a:ext>
            </a:extLst>
          </p:cNvPr>
          <p:cNvGrpSpPr/>
          <p:nvPr/>
        </p:nvGrpSpPr>
        <p:grpSpPr>
          <a:xfrm>
            <a:off x="4944831" y="1884780"/>
            <a:ext cx="3733560" cy="1479960"/>
            <a:chOff x="4944831" y="1884780"/>
            <a:chExt cx="373356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14:cNvPr>
                <p14:cNvContentPartPr/>
                <p14:nvPr/>
              </p14:nvContentPartPr>
              <p14:xfrm>
                <a:off x="4944831" y="2448900"/>
                <a:ext cx="2123280" cy="915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831" y="2439900"/>
                  <a:ext cx="21409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14:cNvPr>
                <p14:cNvContentPartPr/>
                <p14:nvPr/>
              </p14:nvContentPartPr>
              <p14:xfrm>
                <a:off x="6609831" y="2056500"/>
                <a:ext cx="229680" cy="350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00831" y="2047500"/>
                  <a:ext cx="247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14:cNvPr>
                <p14:cNvContentPartPr/>
                <p14:nvPr/>
              </p14:nvContentPartPr>
              <p14:xfrm>
                <a:off x="6874431" y="2017980"/>
                <a:ext cx="43200" cy="311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5791" y="2008980"/>
                  <a:ext cx="60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14:cNvPr>
                <p14:cNvContentPartPr/>
                <p14:nvPr/>
              </p14:nvContentPartPr>
              <p14:xfrm>
                <a:off x="6969831" y="2039220"/>
                <a:ext cx="42120" cy="290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60831" y="2030220"/>
                  <a:ext cx="59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14:cNvPr>
                <p14:cNvContentPartPr/>
                <p14:nvPr/>
              </p14:nvContentPartPr>
              <p14:xfrm>
                <a:off x="7000071" y="2144340"/>
                <a:ext cx="210240" cy="186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91431" y="2135340"/>
                  <a:ext cx="227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14:cNvPr>
                <p14:cNvContentPartPr/>
                <p14:nvPr/>
              </p14:nvContentPartPr>
              <p14:xfrm>
                <a:off x="7232991" y="1938420"/>
                <a:ext cx="159120" cy="356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3991" y="1929420"/>
                  <a:ext cx="176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14:cNvPr>
                <p14:cNvContentPartPr/>
                <p14:nvPr/>
              </p14:nvContentPartPr>
              <p14:xfrm>
                <a:off x="7401471" y="2147940"/>
                <a:ext cx="16920" cy="106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2471" y="2139300"/>
                  <a:ext cx="3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14:cNvPr>
                <p14:cNvContentPartPr/>
                <p14:nvPr/>
              </p14:nvContentPartPr>
              <p14:xfrm>
                <a:off x="7435671" y="1920060"/>
                <a:ext cx="291960" cy="38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7031" y="1911060"/>
                  <a:ext cx="309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14:cNvPr>
                <p14:cNvContentPartPr/>
                <p14:nvPr/>
              </p14:nvContentPartPr>
              <p14:xfrm>
                <a:off x="7763991" y="2075220"/>
                <a:ext cx="10944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54991" y="2066580"/>
                  <a:ext cx="127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14:cNvPr>
                <p14:cNvContentPartPr/>
                <p14:nvPr/>
              </p14:nvContentPartPr>
              <p14:xfrm>
                <a:off x="7920951" y="1884780"/>
                <a:ext cx="190440" cy="302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12311" y="1876140"/>
                  <a:ext cx="208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14:cNvPr>
                <p14:cNvContentPartPr/>
                <p14:nvPr/>
              </p14:nvContentPartPr>
              <p14:xfrm>
                <a:off x="7155591" y="2462220"/>
                <a:ext cx="213480" cy="29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46591" y="2453580"/>
                  <a:ext cx="231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14:cNvPr>
                <p14:cNvContentPartPr/>
                <p14:nvPr/>
              </p14:nvContentPartPr>
              <p14:xfrm>
                <a:off x="7372311" y="2404260"/>
                <a:ext cx="223200" cy="29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3311" y="2395620"/>
                  <a:ext cx="240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14:cNvPr>
                <p14:cNvContentPartPr/>
                <p14:nvPr/>
              </p14:nvContentPartPr>
              <p14:xfrm>
                <a:off x="7588671" y="2373660"/>
                <a:ext cx="97560" cy="22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80031" y="2364660"/>
                  <a:ext cx="115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14:cNvPr>
                <p14:cNvContentPartPr/>
                <p14:nvPr/>
              </p14:nvContentPartPr>
              <p14:xfrm>
                <a:off x="7598031" y="2393460"/>
                <a:ext cx="173880" cy="178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9031" y="2384460"/>
                  <a:ext cx="191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14:cNvPr>
                <p14:cNvContentPartPr/>
                <p14:nvPr/>
              </p14:nvContentPartPr>
              <p14:xfrm>
                <a:off x="7761831" y="2513700"/>
                <a:ext cx="66960" cy="19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3191" y="2505060"/>
                  <a:ext cx="8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14:cNvPr>
                <p14:cNvContentPartPr/>
                <p14:nvPr/>
              </p14:nvContentPartPr>
              <p14:xfrm>
                <a:off x="7619631" y="2308140"/>
                <a:ext cx="220680" cy="32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0631" y="2299140"/>
                  <a:ext cx="238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14:cNvPr>
                <p14:cNvContentPartPr/>
                <p14:nvPr/>
              </p14:nvContentPartPr>
              <p14:xfrm>
                <a:off x="8057751" y="2253060"/>
                <a:ext cx="71280" cy="1047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8751" y="2244060"/>
                  <a:ext cx="88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14:cNvPr>
                <p14:cNvContentPartPr/>
                <p14:nvPr/>
              </p14:nvContentPartPr>
              <p14:xfrm>
                <a:off x="7992951" y="2367900"/>
                <a:ext cx="212040" cy="150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4311" y="2359260"/>
                  <a:ext cx="22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14:cNvPr>
                <p14:cNvContentPartPr/>
                <p14:nvPr/>
              </p14:nvContentPartPr>
              <p14:xfrm>
                <a:off x="8063511" y="2416500"/>
                <a:ext cx="159120" cy="90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54511" y="2407500"/>
                  <a:ext cx="176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14:cNvPr>
                <p14:cNvContentPartPr/>
                <p14:nvPr/>
              </p14:nvContentPartPr>
              <p14:xfrm>
                <a:off x="8319831" y="2268540"/>
                <a:ext cx="78480" cy="23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11191" y="2259540"/>
                  <a:ext cx="96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14:cNvPr>
                <p14:cNvContentPartPr/>
                <p14:nvPr/>
              </p14:nvContentPartPr>
              <p14:xfrm>
                <a:off x="8336751" y="2214180"/>
                <a:ext cx="22680" cy="158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28111" y="2205180"/>
                  <a:ext cx="40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14:cNvPr>
                <p14:cNvContentPartPr/>
                <p14:nvPr/>
              </p14:nvContentPartPr>
              <p14:xfrm>
                <a:off x="8232351" y="2201580"/>
                <a:ext cx="446040" cy="298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23711" y="2192580"/>
                  <a:ext cx="46368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624736" cy="27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49341"/>
            <a:ext cx="8764238" cy="240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29B756-0556-FFEF-A0F8-9F3600A47E38}"/>
              </a:ext>
            </a:extLst>
          </p:cNvPr>
          <p:cNvGrpSpPr/>
          <p:nvPr/>
        </p:nvGrpSpPr>
        <p:grpSpPr>
          <a:xfrm>
            <a:off x="2215321" y="1874983"/>
            <a:ext cx="6789960" cy="2922480"/>
            <a:chOff x="2215321" y="1874983"/>
            <a:chExt cx="6789960" cy="29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14:cNvPr>
                <p14:cNvContentPartPr/>
                <p14:nvPr/>
              </p14:nvContentPartPr>
              <p14:xfrm>
                <a:off x="8047681" y="4135783"/>
                <a:ext cx="957600" cy="517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9041" y="4127143"/>
                  <a:ext cx="9752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14:cNvPr>
                <p14:cNvContentPartPr/>
                <p14:nvPr/>
              </p14:nvContentPartPr>
              <p14:xfrm>
                <a:off x="2215321" y="4027423"/>
                <a:ext cx="1074600" cy="770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6321" y="4018423"/>
                  <a:ext cx="10922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14:cNvPr>
                <p14:cNvContentPartPr/>
                <p14:nvPr/>
              </p14:nvContentPartPr>
              <p14:xfrm>
                <a:off x="3145921" y="2512543"/>
                <a:ext cx="5131080" cy="1836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6921" y="2503903"/>
                  <a:ext cx="5148720" cy="18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14:cNvPr>
                <p14:cNvContentPartPr/>
                <p14:nvPr/>
              </p14:nvContentPartPr>
              <p14:xfrm>
                <a:off x="7155601" y="2188183"/>
                <a:ext cx="119520" cy="249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6601" y="2179183"/>
                  <a:ext cx="137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14:cNvPr>
                <p14:cNvContentPartPr/>
                <p14:nvPr/>
              </p14:nvContentPartPr>
              <p14:xfrm>
                <a:off x="7580761" y="1932583"/>
                <a:ext cx="107280" cy="42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1761" y="1923583"/>
                  <a:ext cx="124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14:cNvPr>
                <p14:cNvContentPartPr/>
                <p14:nvPr/>
              </p14:nvContentPartPr>
              <p14:xfrm>
                <a:off x="7715401" y="2204383"/>
                <a:ext cx="183960" cy="15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06401" y="2195383"/>
                  <a:ext cx="20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14:cNvPr>
                <p14:cNvContentPartPr/>
                <p14:nvPr/>
              </p14:nvContentPartPr>
              <p14:xfrm>
                <a:off x="7946521" y="1874983"/>
                <a:ext cx="60480" cy="458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7521" y="1865983"/>
                  <a:ext cx="78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14:cNvPr>
                <p14:cNvContentPartPr/>
                <p14:nvPr/>
              </p14:nvContentPartPr>
              <p14:xfrm>
                <a:off x="7818361" y="1968943"/>
                <a:ext cx="239400" cy="30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09721" y="1960303"/>
                  <a:ext cx="257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14:cNvPr>
                <p14:cNvContentPartPr/>
                <p14:nvPr/>
              </p14:nvContentPartPr>
              <p14:xfrm>
                <a:off x="8085481" y="2108263"/>
                <a:ext cx="151200" cy="234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76481" y="2099263"/>
                  <a:ext cx="16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14:cNvPr>
                <p14:cNvContentPartPr/>
                <p14:nvPr/>
              </p14:nvContentPartPr>
              <p14:xfrm>
                <a:off x="8246401" y="2104303"/>
                <a:ext cx="122400" cy="133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37761" y="2095663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EFE045-1498-0CB8-D591-A6E070AB5D60}"/>
              </a:ext>
            </a:extLst>
          </p:cNvPr>
          <p:cNvGrpSpPr/>
          <p:nvPr/>
        </p:nvGrpSpPr>
        <p:grpSpPr>
          <a:xfrm>
            <a:off x="171601" y="1154983"/>
            <a:ext cx="1044360" cy="846000"/>
            <a:chOff x="171601" y="1154983"/>
            <a:chExt cx="1044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14:cNvPr>
                <p14:cNvContentPartPr/>
                <p14:nvPr/>
              </p14:nvContentPartPr>
              <p14:xfrm>
                <a:off x="171601" y="1621543"/>
                <a:ext cx="139680" cy="379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601" y="1612543"/>
                  <a:ext cx="157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14:cNvPr>
                <p14:cNvContentPartPr/>
                <p14:nvPr/>
              </p14:nvContentPartPr>
              <p14:xfrm>
                <a:off x="328561" y="1654303"/>
                <a:ext cx="32760" cy="22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921" y="1645303"/>
                  <a:ext cx="5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14:cNvPr>
                <p14:cNvContentPartPr/>
                <p14:nvPr/>
              </p14:nvContentPartPr>
              <p14:xfrm>
                <a:off x="328201" y="1525063"/>
                <a:ext cx="129600" cy="308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9201" y="1516423"/>
                  <a:ext cx="147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14:cNvPr>
                <p14:cNvContentPartPr/>
                <p14:nvPr/>
              </p14:nvContentPartPr>
              <p14:xfrm>
                <a:off x="449881" y="1665463"/>
                <a:ext cx="74160" cy="144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881" y="1656463"/>
                  <a:ext cx="9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14:cNvPr>
                <p14:cNvContentPartPr/>
                <p14:nvPr/>
              </p14:nvContentPartPr>
              <p14:xfrm>
                <a:off x="507121" y="1630903"/>
                <a:ext cx="74520" cy="96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121" y="1621903"/>
                  <a:ext cx="9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14:cNvPr>
                <p14:cNvContentPartPr/>
                <p14:nvPr/>
              </p14:nvContentPartPr>
              <p14:xfrm>
                <a:off x="533401" y="1431463"/>
                <a:ext cx="99720" cy="247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761" y="1422823"/>
                  <a:ext cx="117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14:cNvPr>
                <p14:cNvContentPartPr/>
                <p14:nvPr/>
              </p14:nvContentPartPr>
              <p14:xfrm>
                <a:off x="661921" y="1485823"/>
                <a:ext cx="24120" cy="141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281" y="147718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14:cNvPr>
                <p14:cNvContentPartPr/>
                <p14:nvPr/>
              </p14:nvContentPartPr>
              <p14:xfrm>
                <a:off x="620161" y="1355143"/>
                <a:ext cx="208440" cy="237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521" y="1346503"/>
                  <a:ext cx="22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14:cNvPr>
                <p14:cNvContentPartPr/>
                <p14:nvPr/>
              </p14:nvContentPartPr>
              <p14:xfrm>
                <a:off x="815281" y="1440103"/>
                <a:ext cx="52920" cy="6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281" y="1431103"/>
                  <a:ext cx="70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14:cNvPr>
                <p14:cNvContentPartPr/>
                <p14:nvPr/>
              </p14:nvContentPartPr>
              <p14:xfrm>
                <a:off x="868201" y="1405543"/>
                <a:ext cx="53280" cy="71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561" y="1396903"/>
                  <a:ext cx="7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14:cNvPr>
                <p14:cNvContentPartPr/>
                <p14:nvPr/>
              </p14:nvContentPartPr>
              <p14:xfrm>
                <a:off x="935161" y="1154983"/>
                <a:ext cx="239400" cy="311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6521" y="1145983"/>
                  <a:ext cx="257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14:cNvPr>
                <p14:cNvContentPartPr/>
                <p14:nvPr/>
              </p14:nvContentPartPr>
              <p14:xfrm>
                <a:off x="1008961" y="1759423"/>
                <a:ext cx="75960" cy="3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0321" y="1750783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14:cNvPr>
                <p14:cNvContentPartPr/>
                <p14:nvPr/>
              </p14:nvContentPartPr>
              <p14:xfrm>
                <a:off x="1084921" y="1628743"/>
                <a:ext cx="131040" cy="338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5921" y="1620103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0E33279-0032-127B-6266-AC5A61310D24}"/>
              </a:ext>
            </a:extLst>
          </p:cNvPr>
          <p:cNvGrpSpPr/>
          <p:nvPr/>
        </p:nvGrpSpPr>
        <p:grpSpPr>
          <a:xfrm>
            <a:off x="4448041" y="1683823"/>
            <a:ext cx="1734840" cy="682200"/>
            <a:chOff x="4448041" y="1683823"/>
            <a:chExt cx="173484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14:cNvPr>
                <p14:cNvContentPartPr/>
                <p14:nvPr/>
              </p14:nvContentPartPr>
              <p14:xfrm>
                <a:off x="4448041" y="2263783"/>
                <a:ext cx="131760" cy="77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9041" y="2255143"/>
                  <a:ext cx="149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14:cNvPr>
                <p14:cNvContentPartPr/>
                <p14:nvPr/>
              </p14:nvContentPartPr>
              <p14:xfrm>
                <a:off x="4507441" y="2331103"/>
                <a:ext cx="70200" cy="34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8441" y="2322103"/>
                  <a:ext cx="87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14:cNvPr>
                <p14:cNvContentPartPr/>
                <p14:nvPr/>
              </p14:nvContentPartPr>
              <p14:xfrm>
                <a:off x="5794441" y="1726663"/>
                <a:ext cx="52920" cy="147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5441" y="1718023"/>
                  <a:ext cx="70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14:cNvPr>
                <p14:cNvContentPartPr/>
                <p14:nvPr/>
              </p14:nvContentPartPr>
              <p14:xfrm>
                <a:off x="5911081" y="1747903"/>
                <a:ext cx="37800" cy="43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2441" y="1738903"/>
                  <a:ext cx="55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14:cNvPr>
                <p14:cNvContentPartPr/>
                <p14:nvPr/>
              </p14:nvContentPartPr>
              <p14:xfrm>
                <a:off x="5842321" y="1860583"/>
                <a:ext cx="121680" cy="154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33681" y="1851943"/>
                  <a:ext cx="13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14:cNvPr>
                <p14:cNvContentPartPr/>
                <p14:nvPr/>
              </p14:nvContentPartPr>
              <p14:xfrm>
                <a:off x="6040681" y="1719463"/>
                <a:ext cx="142200" cy="193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2041" y="1710463"/>
                  <a:ext cx="15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14:cNvPr>
                <p14:cNvContentPartPr/>
                <p14:nvPr/>
              </p14:nvContentPartPr>
              <p14:xfrm>
                <a:off x="5986681" y="1683823"/>
                <a:ext cx="177120" cy="267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78041" y="1675183"/>
                  <a:ext cx="194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14:cNvPr>
                <p14:cNvContentPartPr/>
                <p14:nvPr/>
              </p14:nvContentPartPr>
              <p14:xfrm>
                <a:off x="4585561" y="2095303"/>
                <a:ext cx="182520" cy="201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6921" y="2086303"/>
                  <a:ext cx="20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14:cNvPr>
                <p14:cNvContentPartPr/>
                <p14:nvPr/>
              </p14:nvContentPartPr>
              <p14:xfrm>
                <a:off x="4806241" y="2060023"/>
                <a:ext cx="83160" cy="111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7241" y="2051383"/>
                  <a:ext cx="100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14:cNvPr>
                <p14:cNvContentPartPr/>
                <p14:nvPr/>
              </p14:nvContentPartPr>
              <p14:xfrm>
                <a:off x="4855561" y="2023303"/>
                <a:ext cx="96480" cy="97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6561" y="2014663"/>
                  <a:ext cx="114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14:cNvPr>
                <p14:cNvContentPartPr/>
                <p14:nvPr/>
              </p14:nvContentPartPr>
              <p14:xfrm>
                <a:off x="4961761" y="1978303"/>
                <a:ext cx="13608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3121" y="1969663"/>
                  <a:ext cx="15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14:cNvPr>
                <p14:cNvContentPartPr/>
                <p14:nvPr/>
              </p14:nvContentPartPr>
              <p14:xfrm>
                <a:off x="5142121" y="1946263"/>
                <a:ext cx="41040" cy="132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3481" y="1937623"/>
                  <a:ext cx="58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14:cNvPr>
                <p14:cNvContentPartPr/>
                <p14:nvPr/>
              </p14:nvContentPartPr>
              <p14:xfrm>
                <a:off x="5219161" y="1925743"/>
                <a:ext cx="218160" cy="12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0161" y="1917103"/>
                  <a:ext cx="23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14:cNvPr>
                <p14:cNvContentPartPr/>
                <p14:nvPr/>
              </p14:nvContentPartPr>
              <p14:xfrm>
                <a:off x="5487361" y="1737823"/>
                <a:ext cx="31680" cy="299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78361" y="1729183"/>
                  <a:ext cx="49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14:cNvPr>
                <p14:cNvContentPartPr/>
                <p14:nvPr/>
              </p14:nvContentPartPr>
              <p14:xfrm>
                <a:off x="5400241" y="1855903"/>
                <a:ext cx="202320" cy="102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1241" y="1847263"/>
                  <a:ext cx="21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14:cNvPr>
                <p14:cNvContentPartPr/>
                <p14:nvPr/>
              </p14:nvContentPartPr>
              <p14:xfrm>
                <a:off x="5600041" y="1862023"/>
                <a:ext cx="145800" cy="1058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91041" y="1853023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a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7002"/>
          <a:stretch>
            <a:fillRect/>
          </a:stretch>
        </p:blipFill>
        <p:spPr bwMode="auto">
          <a:xfrm>
            <a:off x="5652120" y="2132856"/>
            <a:ext cx="3160553" cy="254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52120" y="4797152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Plotted surface of likelihoods as a function of possible parameter values</a:t>
            </a:r>
          </a:p>
          <a:p>
            <a:endParaRPr lang="en-CA" dirty="0"/>
          </a:p>
          <a:p>
            <a:r>
              <a:rPr lang="en-CA" dirty="0"/>
              <a:t>ML Solution is at peak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5040560" cy="455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14:cNvPr>
              <p14:cNvContentPartPr/>
              <p14:nvPr/>
            </p14:nvContentPartPr>
            <p14:xfrm>
              <a:off x="3615721" y="3798463"/>
              <a:ext cx="429840" cy="315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081" y="3789463"/>
                <a:ext cx="447480" cy="33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1628800"/>
            <a:ext cx="184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Algebraically: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3861048"/>
            <a:ext cx="609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alternatively, we can maximize the </a:t>
            </a:r>
            <a:r>
              <a:rPr lang="en-CA" sz="2400" b="1" dirty="0"/>
              <a:t>logarithm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365104"/>
            <a:ext cx="8054048" cy="191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628800"/>
            <a:ext cx="4442866" cy="77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r="52317"/>
          <a:stretch>
            <a:fillRect/>
          </a:stretch>
        </p:blipFill>
        <p:spPr bwMode="auto">
          <a:xfrm>
            <a:off x="2843808" y="2780928"/>
            <a:ext cx="3600400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39552" y="2852936"/>
            <a:ext cx="105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r="64414" b="70751"/>
          <a:stretch>
            <a:fillRect/>
          </a:stretch>
        </p:blipFill>
        <p:spPr bwMode="auto">
          <a:xfrm>
            <a:off x="2423366" y="2643181"/>
            <a:ext cx="2720138" cy="92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36053" t="31747" r="28433" b="34532"/>
          <a:stretch>
            <a:fillRect/>
          </a:stretch>
        </p:blipFill>
        <p:spPr bwMode="auto">
          <a:xfrm>
            <a:off x="5072066" y="2571744"/>
            <a:ext cx="271464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14:cNvPr>
              <p14:cNvContentPartPr/>
              <p14:nvPr/>
            </p14:nvContentPartPr>
            <p14:xfrm>
              <a:off x="5741161" y="3306703"/>
              <a:ext cx="645120" cy="219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521" y="3298063"/>
                <a:ext cx="662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14:cNvPr>
              <p14:cNvContentPartPr/>
              <p14:nvPr/>
            </p14:nvContentPartPr>
            <p14:xfrm>
              <a:off x="1564081" y="6097783"/>
              <a:ext cx="7194240" cy="517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441" y="6089143"/>
                <a:ext cx="721188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5AC579-BE6D-B001-D090-F6F3E563ECFA}"/>
              </a:ext>
            </a:extLst>
          </p:cNvPr>
          <p:cNvGrpSpPr/>
          <p:nvPr/>
        </p:nvGrpSpPr>
        <p:grpSpPr>
          <a:xfrm>
            <a:off x="6060481" y="3879103"/>
            <a:ext cx="2013120" cy="1233360"/>
            <a:chOff x="6060481" y="3879103"/>
            <a:chExt cx="2013120" cy="12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14:cNvPr>
                <p14:cNvContentPartPr/>
                <p14:nvPr/>
              </p14:nvContentPartPr>
              <p14:xfrm>
                <a:off x="6247681" y="4630783"/>
                <a:ext cx="18720" cy="388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8681" y="4621783"/>
                  <a:ext cx="36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14:cNvPr>
                <p14:cNvContentPartPr/>
                <p14:nvPr/>
              </p14:nvContentPartPr>
              <p14:xfrm>
                <a:off x="6367201" y="4599463"/>
                <a:ext cx="57600" cy="272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8561" y="4590463"/>
                  <a:ext cx="75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14:cNvPr>
                <p14:cNvContentPartPr/>
                <p14:nvPr/>
              </p14:nvContentPartPr>
              <p14:xfrm>
                <a:off x="6530281" y="4400023"/>
                <a:ext cx="130680" cy="332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1281" y="4391383"/>
                  <a:ext cx="14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14:cNvPr>
                <p14:cNvContentPartPr/>
                <p14:nvPr/>
              </p14:nvContentPartPr>
              <p14:xfrm>
                <a:off x="6689401" y="4493623"/>
                <a:ext cx="243000" cy="547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80761" y="4484623"/>
                  <a:ext cx="2606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14:cNvPr>
                <p14:cNvContentPartPr/>
                <p14:nvPr/>
              </p14:nvContentPartPr>
              <p14:xfrm>
                <a:off x="6945001" y="4418023"/>
                <a:ext cx="140760" cy="145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36001" y="4409023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14:cNvPr>
                <p14:cNvContentPartPr/>
                <p14:nvPr/>
              </p14:nvContentPartPr>
              <p14:xfrm>
                <a:off x="7026721" y="4189783"/>
                <a:ext cx="142200" cy="340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7721" y="4181143"/>
                  <a:ext cx="159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14:cNvPr>
                <p14:cNvContentPartPr/>
                <p14:nvPr/>
              </p14:nvContentPartPr>
              <p14:xfrm>
                <a:off x="7204921" y="4332703"/>
                <a:ext cx="106200" cy="61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5921" y="4324063"/>
                  <a:ext cx="12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14:cNvPr>
                <p14:cNvContentPartPr/>
                <p14:nvPr/>
              </p14:nvContentPartPr>
              <p14:xfrm>
                <a:off x="7396801" y="4038223"/>
                <a:ext cx="83520" cy="330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7801" y="4029223"/>
                  <a:ext cx="101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14:cNvPr>
                <p14:cNvContentPartPr/>
                <p14:nvPr/>
              </p14:nvContentPartPr>
              <p14:xfrm>
                <a:off x="7537201" y="4185463"/>
                <a:ext cx="82800" cy="118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8561" y="4176823"/>
                  <a:ext cx="10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14:cNvPr>
                <p14:cNvContentPartPr/>
                <p14:nvPr/>
              </p14:nvContentPartPr>
              <p14:xfrm>
                <a:off x="7602721" y="4158103"/>
                <a:ext cx="117720" cy="454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94081" y="4149103"/>
                  <a:ext cx="1353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14:cNvPr>
                <p14:cNvContentPartPr/>
                <p14:nvPr/>
              </p14:nvContentPartPr>
              <p14:xfrm>
                <a:off x="7789921" y="4036063"/>
                <a:ext cx="131040" cy="116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281" y="4027063"/>
                  <a:ext cx="148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14:cNvPr>
                <p14:cNvContentPartPr/>
                <p14:nvPr/>
              </p14:nvContentPartPr>
              <p14:xfrm>
                <a:off x="7983961" y="3879103"/>
                <a:ext cx="89640" cy="163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74961" y="3870463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14:cNvPr>
                <p14:cNvContentPartPr/>
                <p14:nvPr/>
              </p14:nvContentPartPr>
              <p14:xfrm>
                <a:off x="6060481" y="4427383"/>
                <a:ext cx="601560" cy="685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51481" y="4418743"/>
                  <a:ext cx="61920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EC88D7F-469A-05DB-77A6-CE25FB082E2F}"/>
              </a:ext>
            </a:extLst>
          </p:cNvPr>
          <p:cNvGrpSpPr/>
          <p:nvPr/>
        </p:nvGrpSpPr>
        <p:grpSpPr>
          <a:xfrm>
            <a:off x="8278441" y="3272863"/>
            <a:ext cx="678240" cy="1168560"/>
            <a:chOff x="8278441" y="3272863"/>
            <a:chExt cx="678240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14:cNvPr>
                <p14:cNvContentPartPr/>
                <p14:nvPr/>
              </p14:nvContentPartPr>
              <p14:xfrm>
                <a:off x="8278441" y="3673183"/>
                <a:ext cx="63000" cy="255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69801" y="3664543"/>
                  <a:ext cx="8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14:cNvPr>
                <p14:cNvContentPartPr/>
                <p14:nvPr/>
              </p14:nvContentPartPr>
              <p14:xfrm>
                <a:off x="8367001" y="3818263"/>
                <a:ext cx="93600" cy="11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8001" y="3809623"/>
                  <a:ext cx="111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14:cNvPr>
                <p14:cNvContentPartPr/>
                <p14:nvPr/>
              </p14:nvContentPartPr>
              <p14:xfrm>
                <a:off x="8469241" y="3751303"/>
                <a:ext cx="115920" cy="435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60601" y="3742303"/>
                  <a:ext cx="133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14:cNvPr>
                <p14:cNvContentPartPr/>
                <p14:nvPr/>
              </p14:nvContentPartPr>
              <p14:xfrm>
                <a:off x="8699641" y="3470143"/>
                <a:ext cx="146160" cy="353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001" y="3461503"/>
                  <a:ext cx="163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14:cNvPr>
                <p14:cNvContentPartPr/>
                <p14:nvPr/>
              </p14:nvContentPartPr>
              <p14:xfrm>
                <a:off x="8373841" y="3834823"/>
                <a:ext cx="49680" cy="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64841" y="3825823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14:cNvPr>
                <p14:cNvContentPartPr/>
                <p14:nvPr/>
              </p14:nvContentPartPr>
              <p14:xfrm>
                <a:off x="8708281" y="3272863"/>
                <a:ext cx="248400" cy="11685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99281" y="3264223"/>
                  <a:ext cx="266040" cy="11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41F23AF-C782-F7F9-FA4C-DEE4BBEDE4A3}"/>
              </a:ext>
            </a:extLst>
          </p:cNvPr>
          <p:cNvGrpSpPr/>
          <p:nvPr/>
        </p:nvGrpSpPr>
        <p:grpSpPr>
          <a:xfrm>
            <a:off x="3266521" y="5521063"/>
            <a:ext cx="1431000" cy="515520"/>
            <a:chOff x="3266521" y="5521063"/>
            <a:chExt cx="143100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14:cNvPr>
                <p14:cNvContentPartPr/>
                <p14:nvPr/>
              </p14:nvContentPartPr>
              <p14:xfrm>
                <a:off x="3266521" y="5634463"/>
                <a:ext cx="982440" cy="402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7521" y="5625463"/>
                  <a:ext cx="1000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14:cNvPr>
                <p14:cNvContentPartPr/>
                <p14:nvPr/>
              </p14:nvContentPartPr>
              <p14:xfrm>
                <a:off x="3889681" y="5521063"/>
                <a:ext cx="807840" cy="453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1041" y="5512063"/>
                  <a:ext cx="82548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B037BE4-F202-6C20-74A1-31CA715192A6}"/>
              </a:ext>
            </a:extLst>
          </p:cNvPr>
          <p:cNvGrpSpPr/>
          <p:nvPr/>
        </p:nvGrpSpPr>
        <p:grpSpPr>
          <a:xfrm>
            <a:off x="5858881" y="2291542"/>
            <a:ext cx="2014560" cy="587481"/>
            <a:chOff x="5858881" y="2291542"/>
            <a:chExt cx="2014560" cy="5874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14:cNvPr>
                <p14:cNvContentPartPr/>
                <p14:nvPr/>
              </p14:nvContentPartPr>
              <p14:xfrm>
                <a:off x="6097921" y="2587063"/>
                <a:ext cx="49680" cy="16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8921" y="2578423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14:cNvPr>
                <p14:cNvContentPartPr/>
                <p14:nvPr/>
              </p14:nvContentPartPr>
              <p14:xfrm>
                <a:off x="6181441" y="2620903"/>
                <a:ext cx="30600" cy="3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2801" y="2612263"/>
                  <a:ext cx="48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14:cNvPr>
                <p14:cNvContentPartPr/>
                <p14:nvPr/>
              </p14:nvContentPartPr>
              <p14:xfrm>
                <a:off x="6138601" y="2725663"/>
                <a:ext cx="141120" cy="153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29961" y="2717023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14:cNvPr>
                <p14:cNvContentPartPr/>
                <p14:nvPr/>
              </p14:nvContentPartPr>
              <p14:xfrm>
                <a:off x="6269281" y="2572663"/>
                <a:ext cx="237600" cy="24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0641" y="2564023"/>
                  <a:ext cx="255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14:cNvPr>
                <p14:cNvContentPartPr/>
                <p14:nvPr/>
              </p14:nvContentPartPr>
              <p14:xfrm>
                <a:off x="6263161" y="2651143"/>
                <a:ext cx="122040" cy="91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4161" y="2642143"/>
                  <a:ext cx="139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14:cNvPr>
                <p14:cNvContentPartPr/>
                <p14:nvPr/>
              </p14:nvContentPartPr>
              <p14:xfrm>
                <a:off x="6380521" y="2744383"/>
                <a:ext cx="12600" cy="46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1521" y="2735383"/>
                  <a:ext cx="3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14:cNvPr>
                <p14:cNvContentPartPr/>
                <p14:nvPr/>
              </p14:nvContentPartPr>
              <p14:xfrm>
                <a:off x="5858881" y="2614494"/>
                <a:ext cx="754560" cy="209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9881" y="2605494"/>
                  <a:ext cx="772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14:cNvPr>
                <p14:cNvContentPartPr/>
                <p14:nvPr/>
              </p14:nvContentPartPr>
              <p14:xfrm>
                <a:off x="6779041" y="2475534"/>
                <a:ext cx="110880" cy="19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0041" y="2466894"/>
                  <a:ext cx="12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14:cNvPr>
                <p14:cNvContentPartPr/>
                <p14:nvPr/>
              </p14:nvContentPartPr>
              <p14:xfrm>
                <a:off x="6845281" y="2515134"/>
                <a:ext cx="15120" cy="175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6281" y="2506134"/>
                  <a:ext cx="32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14:cNvPr>
                <p14:cNvContentPartPr/>
                <p14:nvPr/>
              </p14:nvContentPartPr>
              <p14:xfrm>
                <a:off x="6884161" y="2589294"/>
                <a:ext cx="46800" cy="28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75521" y="2580654"/>
                  <a:ext cx="64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14:cNvPr>
                <p14:cNvContentPartPr/>
                <p14:nvPr/>
              </p14:nvContentPartPr>
              <p14:xfrm>
                <a:off x="6709921" y="2613054"/>
                <a:ext cx="248760" cy="111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1281" y="2604414"/>
                  <a:ext cx="266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14:cNvPr>
                <p14:cNvContentPartPr/>
                <p14:nvPr/>
              </p14:nvContentPartPr>
              <p14:xfrm>
                <a:off x="7057681" y="2559022"/>
                <a:ext cx="5400" cy="10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8681" y="2550022"/>
                  <a:ext cx="2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14:cNvPr>
                <p14:cNvContentPartPr/>
                <p14:nvPr/>
              </p14:nvContentPartPr>
              <p14:xfrm>
                <a:off x="7031761" y="2400982"/>
                <a:ext cx="249480" cy="323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23121" y="2391982"/>
                  <a:ext cx="267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14:cNvPr>
                <p14:cNvContentPartPr/>
                <p14:nvPr/>
              </p14:nvContentPartPr>
              <p14:xfrm>
                <a:off x="7425961" y="2448502"/>
                <a:ext cx="130680" cy="20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7321" y="2439862"/>
                  <a:ext cx="148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14:cNvPr>
                <p14:cNvContentPartPr/>
                <p14:nvPr/>
              </p14:nvContentPartPr>
              <p14:xfrm>
                <a:off x="7432801" y="2582062"/>
                <a:ext cx="60840" cy="48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24161" y="2573422"/>
                  <a:ext cx="78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14:cNvPr>
                <p14:cNvContentPartPr/>
                <p14:nvPr/>
              </p14:nvContentPartPr>
              <p14:xfrm>
                <a:off x="7693801" y="2330422"/>
                <a:ext cx="137880" cy="41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85161" y="2321782"/>
                  <a:ext cx="155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14:cNvPr>
                <p14:cNvContentPartPr/>
                <p14:nvPr/>
              </p14:nvContentPartPr>
              <p14:xfrm>
                <a:off x="7645201" y="2291542"/>
                <a:ext cx="228240" cy="238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36561" y="2282542"/>
                  <a:ext cx="24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14:cNvPr>
                <p14:cNvContentPartPr/>
                <p14:nvPr/>
              </p14:nvContentPartPr>
              <p14:xfrm>
                <a:off x="7757161" y="2436622"/>
                <a:ext cx="66600" cy="340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8521" y="2427982"/>
                  <a:ext cx="84240" cy="35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Fitting probability distributions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likelihood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a posteriori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Bayesian approach</a:t>
            </a:r>
            <a:endParaRPr lang="en-CA" dirty="0"/>
          </a:p>
          <a:p>
            <a:r>
              <a:rPr lang="en-CA" dirty="0"/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2CBAB0-CD33-E662-3CA4-638251E60AA9}"/>
              </a:ext>
            </a:extLst>
          </p:cNvPr>
          <p:cNvGrpSpPr/>
          <p:nvPr/>
        </p:nvGrpSpPr>
        <p:grpSpPr>
          <a:xfrm>
            <a:off x="6364681" y="1931863"/>
            <a:ext cx="406440" cy="1048680"/>
            <a:chOff x="6364681" y="1931863"/>
            <a:chExt cx="406440" cy="10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14:cNvPr>
                <p14:cNvContentPartPr/>
                <p14:nvPr/>
              </p14:nvContentPartPr>
              <p14:xfrm>
                <a:off x="6394201" y="2218783"/>
                <a:ext cx="376920" cy="761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5201" y="2210143"/>
                  <a:ext cx="3945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14:cNvPr>
                <p14:cNvContentPartPr/>
                <p14:nvPr/>
              </p14:nvContentPartPr>
              <p14:xfrm>
                <a:off x="6364681" y="1931863"/>
                <a:ext cx="13680" cy="212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6041" y="1922863"/>
                  <a:ext cx="3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14:cNvPr>
                <p14:cNvContentPartPr/>
                <p14:nvPr/>
              </p14:nvContentPartPr>
              <p14:xfrm>
                <a:off x="6414721" y="2041663"/>
                <a:ext cx="125640" cy="83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6081" y="2032663"/>
                  <a:ext cx="14328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14:cNvPr>
              <p14:cNvContentPartPr/>
              <p14:nvPr/>
            </p14:nvContentPartPr>
            <p14:xfrm>
              <a:off x="7008001" y="2034823"/>
              <a:ext cx="263520" cy="6570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9001" y="2025823"/>
                <a:ext cx="281160" cy="67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the logarithm?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22108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437112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logarithm is a monotonic transformation.</a:t>
            </a:r>
          </a:p>
          <a:p>
            <a:endParaRPr lang="en-CA" sz="2400" dirty="0"/>
          </a:p>
          <a:p>
            <a:r>
              <a:rPr lang="en-CA" sz="2400" dirty="0"/>
              <a:t>Hence, the position of the peak stays in the same place</a:t>
            </a:r>
          </a:p>
          <a:p>
            <a:br>
              <a:rPr lang="en-CA" sz="2400" dirty="0"/>
            </a:br>
            <a:r>
              <a:rPr lang="en-CA" sz="2400" dirty="0"/>
              <a:t>But the log likelihood is easier to work with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52528" cy="309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3039343"/>
            <a:ext cx="830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to maximize a function?  Take derivative and equate to zero.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5445224"/>
            <a:ext cx="1728192" cy="8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3243" y="1196752"/>
            <a:ext cx="765923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729" y="3429000"/>
            <a:ext cx="373265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013176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Solution: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66644C-C3BF-6538-4696-D80C3F3CF485}"/>
              </a:ext>
            </a:extLst>
          </p:cNvPr>
          <p:cNvGrpSpPr/>
          <p:nvPr/>
        </p:nvGrpSpPr>
        <p:grpSpPr>
          <a:xfrm>
            <a:off x="6789841" y="3479503"/>
            <a:ext cx="1108800" cy="623520"/>
            <a:chOff x="6789841" y="3479503"/>
            <a:chExt cx="110880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14:cNvPr>
                <p14:cNvContentPartPr/>
                <p14:nvPr/>
              </p14:nvContentPartPr>
              <p14:xfrm>
                <a:off x="6789841" y="3479503"/>
                <a:ext cx="1092240" cy="121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1201" y="3470503"/>
                  <a:ext cx="11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14:cNvPr>
                <p14:cNvContentPartPr/>
                <p14:nvPr/>
              </p14:nvContentPartPr>
              <p14:xfrm>
                <a:off x="6958321" y="3748423"/>
                <a:ext cx="133560" cy="23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49321" y="3739783"/>
                  <a:ext cx="15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14:cNvPr>
                <p14:cNvContentPartPr/>
                <p14:nvPr/>
              </p14:nvContentPartPr>
              <p14:xfrm>
                <a:off x="7051561" y="3940663"/>
                <a:ext cx="38520" cy="131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2561" y="3931663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14:cNvPr>
                <p14:cNvContentPartPr/>
                <p14:nvPr/>
              </p14:nvContentPartPr>
              <p14:xfrm>
                <a:off x="7097641" y="3785863"/>
                <a:ext cx="101160" cy="104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641" y="3777223"/>
                  <a:ext cx="11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14:cNvPr>
                <p14:cNvContentPartPr/>
                <p14:nvPr/>
              </p14:nvContentPartPr>
              <p14:xfrm>
                <a:off x="7123561" y="3850663"/>
                <a:ext cx="90360" cy="86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14561" y="3842023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14:cNvPr>
                <p14:cNvContentPartPr/>
                <p14:nvPr/>
              </p14:nvContentPartPr>
              <p14:xfrm>
                <a:off x="7109521" y="3800263"/>
                <a:ext cx="43200" cy="220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00881" y="3791623"/>
                  <a:ext cx="6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14:cNvPr>
                <p14:cNvContentPartPr/>
                <p14:nvPr/>
              </p14:nvContentPartPr>
              <p14:xfrm>
                <a:off x="7067401" y="3985663"/>
                <a:ext cx="204840" cy="9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58401" y="3976663"/>
                  <a:ext cx="22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14:cNvPr>
                <p14:cNvContentPartPr/>
                <p14:nvPr/>
              </p14:nvContentPartPr>
              <p14:xfrm>
                <a:off x="7332361" y="3739063"/>
                <a:ext cx="113760" cy="133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3361" y="3730063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14:cNvPr>
                <p14:cNvContentPartPr/>
                <p14:nvPr/>
              </p14:nvContentPartPr>
              <p14:xfrm>
                <a:off x="7396081" y="3772903"/>
                <a:ext cx="49680" cy="43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7081" y="3764263"/>
                  <a:ext cx="67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14:cNvPr>
                <p14:cNvContentPartPr/>
                <p14:nvPr/>
              </p14:nvContentPartPr>
              <p14:xfrm>
                <a:off x="7419841" y="3724303"/>
                <a:ext cx="75240" cy="92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0841" y="3715303"/>
                  <a:ext cx="92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14:cNvPr>
                <p14:cNvContentPartPr/>
                <p14:nvPr/>
              </p14:nvContentPartPr>
              <p14:xfrm>
                <a:off x="7340641" y="3847423"/>
                <a:ext cx="124920" cy="55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32001" y="3838783"/>
                  <a:ext cx="14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14:cNvPr>
                <p14:cNvContentPartPr/>
                <p14:nvPr/>
              </p14:nvContentPartPr>
              <p14:xfrm>
                <a:off x="7380601" y="3833383"/>
                <a:ext cx="76680" cy="102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601" y="3824383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14:cNvPr>
                <p14:cNvContentPartPr/>
                <p14:nvPr/>
              </p14:nvContentPartPr>
              <p14:xfrm>
                <a:off x="7192681" y="3936343"/>
                <a:ext cx="334080" cy="99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84041" y="3927703"/>
                  <a:ext cx="35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14:cNvPr>
                <p14:cNvContentPartPr/>
                <p14:nvPr/>
              </p14:nvContentPartPr>
              <p14:xfrm>
                <a:off x="7411921" y="3962983"/>
                <a:ext cx="43560" cy="82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2921" y="3953983"/>
                  <a:ext cx="61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14:cNvPr>
                <p14:cNvContentPartPr/>
                <p14:nvPr/>
              </p14:nvContentPartPr>
              <p14:xfrm>
                <a:off x="7604521" y="3781903"/>
                <a:ext cx="13680" cy="199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95521" y="3772903"/>
                  <a:ext cx="31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14:cNvPr>
                <p14:cNvContentPartPr/>
                <p14:nvPr/>
              </p14:nvContentPartPr>
              <p14:xfrm>
                <a:off x="7620361" y="3667423"/>
                <a:ext cx="278280" cy="435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1361" y="3658423"/>
                  <a:ext cx="2959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14:cNvPr>
                <p14:cNvContentPartPr/>
                <p14:nvPr/>
              </p14:nvContentPartPr>
              <p14:xfrm>
                <a:off x="7651321" y="3829063"/>
                <a:ext cx="79920" cy="15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2681" y="3820063"/>
                  <a:ext cx="97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14:cNvPr>
                <p14:cNvContentPartPr/>
                <p14:nvPr/>
              </p14:nvContentPartPr>
              <p14:xfrm>
                <a:off x="7654561" y="3867583"/>
                <a:ext cx="88920" cy="141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45921" y="3858943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14:cNvPr>
                <p14:cNvContentPartPr/>
                <p14:nvPr/>
              </p14:nvContentPartPr>
              <p14:xfrm>
                <a:off x="7406521" y="3862183"/>
                <a:ext cx="26280" cy="122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521" y="3853543"/>
                  <a:ext cx="439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0C7A7CB-3FD9-FE0B-1832-F678F4ED1E7E}"/>
              </a:ext>
            </a:extLst>
          </p:cNvPr>
          <p:cNvGrpSpPr/>
          <p:nvPr/>
        </p:nvGrpSpPr>
        <p:grpSpPr>
          <a:xfrm>
            <a:off x="398041" y="2321383"/>
            <a:ext cx="2319480" cy="1323360"/>
            <a:chOff x="398041" y="2321383"/>
            <a:chExt cx="231948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14:cNvPr>
                <p14:cNvContentPartPr/>
                <p14:nvPr/>
              </p14:nvContentPartPr>
              <p14:xfrm>
                <a:off x="2498281" y="3531343"/>
                <a:ext cx="219240" cy="113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9281" y="3522703"/>
                  <a:ext cx="236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14:cNvPr>
                <p14:cNvContentPartPr/>
                <p14:nvPr/>
              </p14:nvContentPartPr>
              <p14:xfrm>
                <a:off x="1406041" y="3039583"/>
                <a:ext cx="1278720" cy="58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97041" y="3030943"/>
                  <a:ext cx="12963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14:cNvPr>
                <p14:cNvContentPartPr/>
                <p14:nvPr/>
              </p14:nvContentPartPr>
              <p14:xfrm>
                <a:off x="398041" y="2801983"/>
                <a:ext cx="182880" cy="432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041" y="2792983"/>
                  <a:ext cx="200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14:cNvPr>
                <p14:cNvContentPartPr/>
                <p14:nvPr/>
              </p14:nvContentPartPr>
              <p14:xfrm>
                <a:off x="613321" y="2950663"/>
                <a:ext cx="32040" cy="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681" y="2941663"/>
                  <a:ext cx="49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14:cNvPr>
                <p14:cNvContentPartPr/>
                <p14:nvPr/>
              </p14:nvContentPartPr>
              <p14:xfrm>
                <a:off x="599641" y="3031663"/>
                <a:ext cx="78840" cy="20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0641" y="3022663"/>
                  <a:ext cx="96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14:cNvPr>
                <p14:cNvContentPartPr/>
                <p14:nvPr/>
              </p14:nvContentPartPr>
              <p14:xfrm>
                <a:off x="830761" y="2688223"/>
                <a:ext cx="2581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2121" y="2679223"/>
                  <a:ext cx="275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14:cNvPr>
                <p14:cNvContentPartPr/>
                <p14:nvPr/>
              </p14:nvContentPartPr>
              <p14:xfrm>
                <a:off x="1065841" y="2856343"/>
                <a:ext cx="162720" cy="564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201" y="2847343"/>
                  <a:ext cx="1803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14:cNvPr>
                <p14:cNvContentPartPr/>
                <p14:nvPr/>
              </p14:nvContentPartPr>
              <p14:xfrm>
                <a:off x="1375801" y="2583463"/>
                <a:ext cx="88560" cy="367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6801" y="2574463"/>
                  <a:ext cx="106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14:cNvPr>
                <p14:cNvContentPartPr/>
                <p14:nvPr/>
              </p14:nvContentPartPr>
              <p14:xfrm>
                <a:off x="1498561" y="2681743"/>
                <a:ext cx="16200" cy="173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89921" y="2673103"/>
                  <a:ext cx="33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14:cNvPr>
                <p14:cNvContentPartPr/>
                <p14:nvPr/>
              </p14:nvContentPartPr>
              <p14:xfrm>
                <a:off x="1562641" y="2504983"/>
                <a:ext cx="33120" cy="39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3641" y="2496343"/>
                  <a:ext cx="50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14:cNvPr>
                <p14:cNvContentPartPr/>
                <p14:nvPr/>
              </p14:nvContentPartPr>
              <p14:xfrm>
                <a:off x="1604401" y="2764543"/>
                <a:ext cx="46440" cy="69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95761" y="2755543"/>
                  <a:ext cx="64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14:cNvPr>
                <p14:cNvContentPartPr/>
                <p14:nvPr/>
              </p14:nvContentPartPr>
              <p14:xfrm>
                <a:off x="1657681" y="2705143"/>
                <a:ext cx="10620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9041" y="2696143"/>
                  <a:ext cx="123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14:cNvPr>
                <p14:cNvContentPartPr/>
                <p14:nvPr/>
              </p14:nvContentPartPr>
              <p14:xfrm>
                <a:off x="1774681" y="2486623"/>
                <a:ext cx="137520" cy="298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66041" y="2477623"/>
                  <a:ext cx="155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14:cNvPr>
                <p14:cNvContentPartPr/>
                <p14:nvPr/>
              </p14:nvContentPartPr>
              <p14:xfrm>
                <a:off x="1945681" y="2580223"/>
                <a:ext cx="4680" cy="13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37041" y="2571583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14:cNvPr>
                <p14:cNvContentPartPr/>
                <p14:nvPr/>
              </p14:nvContentPartPr>
              <p14:xfrm>
                <a:off x="1919041" y="2463223"/>
                <a:ext cx="143280" cy="348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0401" y="2454583"/>
                  <a:ext cx="160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14:cNvPr>
                <p14:cNvContentPartPr/>
                <p14:nvPr/>
              </p14:nvContentPartPr>
              <p14:xfrm>
                <a:off x="2061961" y="2624503"/>
                <a:ext cx="57960" cy="122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53321" y="2615503"/>
                  <a:ext cx="75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14:cNvPr>
                <p14:cNvContentPartPr/>
                <p14:nvPr/>
              </p14:nvContentPartPr>
              <p14:xfrm>
                <a:off x="2150161" y="2592463"/>
                <a:ext cx="61920" cy="139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41161" y="2583463"/>
                  <a:ext cx="79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14:cNvPr>
                <p14:cNvContentPartPr/>
                <p14:nvPr/>
              </p14:nvContentPartPr>
              <p14:xfrm>
                <a:off x="2241241" y="2321383"/>
                <a:ext cx="217440" cy="414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2241" y="2312383"/>
                  <a:ext cx="235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14:cNvPr>
                <p14:cNvContentPartPr/>
                <p14:nvPr/>
              </p14:nvContentPartPr>
              <p14:xfrm>
                <a:off x="2630401" y="2762383"/>
                <a:ext cx="19440" cy="16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21761" y="2753383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1FBE737-45E0-0F77-D391-21A2A7981FDF}"/>
              </a:ext>
            </a:extLst>
          </p:cNvPr>
          <p:cNvGrpSpPr/>
          <p:nvPr/>
        </p:nvGrpSpPr>
        <p:grpSpPr>
          <a:xfrm>
            <a:off x="4122601" y="2313103"/>
            <a:ext cx="912600" cy="594720"/>
            <a:chOff x="4122601" y="2313103"/>
            <a:chExt cx="912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14:cNvPr>
                <p14:cNvContentPartPr/>
                <p14:nvPr/>
              </p14:nvContentPartPr>
              <p14:xfrm>
                <a:off x="4122601" y="2313103"/>
                <a:ext cx="510840" cy="59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13961" y="2304103"/>
                  <a:ext cx="5284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14:cNvPr>
                <p14:cNvContentPartPr/>
                <p14:nvPr/>
              </p14:nvContentPartPr>
              <p14:xfrm>
                <a:off x="4451641" y="2348383"/>
                <a:ext cx="583560" cy="508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43001" y="2339743"/>
                  <a:ext cx="601200" cy="52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26B8B17-F882-E789-57D4-10D845CCA275}"/>
              </a:ext>
            </a:extLst>
          </p:cNvPr>
          <p:cNvGrpSpPr/>
          <p:nvPr/>
        </p:nvGrpSpPr>
        <p:grpSpPr>
          <a:xfrm>
            <a:off x="5579521" y="2129503"/>
            <a:ext cx="822600" cy="713160"/>
            <a:chOff x="5579521" y="2129503"/>
            <a:chExt cx="82260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14:cNvPr>
                <p14:cNvContentPartPr/>
                <p14:nvPr/>
              </p14:nvContentPartPr>
              <p14:xfrm>
                <a:off x="5579521" y="2129503"/>
                <a:ext cx="712800" cy="686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0881" y="2120503"/>
                  <a:ext cx="73044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14:cNvPr>
                <p14:cNvContentPartPr/>
                <p14:nvPr/>
              </p14:nvContentPartPr>
              <p14:xfrm>
                <a:off x="5796961" y="2282863"/>
                <a:ext cx="605160" cy="559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87961" y="2273863"/>
                  <a:ext cx="622800" cy="57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14:cNvPr>
              <p14:cNvContentPartPr/>
              <p14:nvPr/>
            </p14:nvContentPartPr>
            <p14:xfrm>
              <a:off x="5542441" y="1518223"/>
              <a:ext cx="1264680" cy="4777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33441" y="1509583"/>
                <a:ext cx="128232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04E2685D-3710-4B7A-5050-D9F2132393F2}"/>
              </a:ext>
            </a:extLst>
          </p:cNvPr>
          <p:cNvGrpSpPr/>
          <p:nvPr/>
        </p:nvGrpSpPr>
        <p:grpSpPr>
          <a:xfrm>
            <a:off x="6567001" y="910903"/>
            <a:ext cx="377280" cy="355680"/>
            <a:chOff x="6567001" y="910903"/>
            <a:chExt cx="3772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14:cNvPr>
                <p14:cNvContentPartPr/>
                <p14:nvPr/>
              </p14:nvContentPartPr>
              <p14:xfrm>
                <a:off x="6567001" y="1103503"/>
                <a:ext cx="133200" cy="163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58001" y="109450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14:cNvPr>
                <p14:cNvContentPartPr/>
                <p14:nvPr/>
              </p14:nvContentPartPr>
              <p14:xfrm>
                <a:off x="6741601" y="1122583"/>
                <a:ext cx="75960" cy="117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32961" y="1113583"/>
                  <a:ext cx="93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14:cNvPr>
                <p14:cNvContentPartPr/>
                <p14:nvPr/>
              </p14:nvContentPartPr>
              <p14:xfrm>
                <a:off x="6898921" y="910903"/>
                <a:ext cx="33840" cy="310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90281" y="901903"/>
                  <a:ext cx="51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14:cNvPr>
                <p14:cNvContentPartPr/>
                <p14:nvPr/>
              </p14:nvContentPartPr>
              <p14:xfrm>
                <a:off x="6760321" y="1074703"/>
                <a:ext cx="183960" cy="24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51681" y="1066063"/>
                  <a:ext cx="2016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D9212365-4C15-80AD-A054-7C8076F6C099}"/>
              </a:ext>
            </a:extLst>
          </p:cNvPr>
          <p:cNvGrpSpPr/>
          <p:nvPr/>
        </p:nvGrpSpPr>
        <p:grpSpPr>
          <a:xfrm>
            <a:off x="7266841" y="821983"/>
            <a:ext cx="1425960" cy="428400"/>
            <a:chOff x="7266841" y="821983"/>
            <a:chExt cx="14259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14:cNvPr>
                <p14:cNvContentPartPr/>
                <p14:nvPr/>
              </p14:nvContentPartPr>
              <p14:xfrm>
                <a:off x="7266841" y="1070023"/>
                <a:ext cx="78120" cy="180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7841" y="1061383"/>
                  <a:ext cx="95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14:cNvPr>
                <p14:cNvContentPartPr/>
                <p14:nvPr/>
              </p14:nvContentPartPr>
              <p14:xfrm>
                <a:off x="7350001" y="1084783"/>
                <a:ext cx="136440" cy="144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41001" y="1075783"/>
                  <a:ext cx="154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14:cNvPr>
                <p14:cNvContentPartPr/>
                <p14:nvPr/>
              </p14:nvContentPartPr>
              <p14:xfrm>
                <a:off x="7501201" y="912343"/>
                <a:ext cx="110520" cy="260640"/>
              </p14:xfrm>
            </p:contentPart>
          </mc:Choice>
          <mc:Fallback xmlns=""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92561" y="903703"/>
                  <a:ext cx="128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14:cNvPr>
                <p14:cNvContentPartPr/>
                <p14:nvPr/>
              </p14:nvContentPartPr>
              <p14:xfrm>
                <a:off x="7634761" y="1049863"/>
                <a:ext cx="84600" cy="129240"/>
              </p14:xfrm>
            </p:contentPart>
          </mc:Choice>
          <mc:Fallback xmlns="">
            <p:pic>
              <p:nvPicPr>
                <p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26121" y="1041223"/>
                  <a:ext cx="102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14:cNvPr>
                <p14:cNvContentPartPr/>
                <p14:nvPr/>
              </p14:nvContentPartPr>
              <p14:xfrm>
                <a:off x="7842841" y="899023"/>
                <a:ext cx="15120" cy="350640"/>
              </p14:xfrm>
            </p:contentPart>
          </mc:Choice>
          <mc:Fallback xmlns=""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33841" y="890383"/>
                  <a:ext cx="32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14:cNvPr>
                <p14:cNvContentPartPr/>
                <p14:nvPr/>
              </p14:nvContentPartPr>
              <p14:xfrm>
                <a:off x="7685521" y="1083703"/>
                <a:ext cx="180360" cy="32040"/>
              </p14:xfrm>
            </p:contentPart>
          </mc:Choice>
          <mc:Fallback xmlns=""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6521" y="1075063"/>
                  <a:ext cx="19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14:cNvPr>
                <p14:cNvContentPartPr/>
                <p14:nvPr/>
              </p14:nvContentPartPr>
              <p14:xfrm>
                <a:off x="7917721" y="1133743"/>
                <a:ext cx="31680" cy="8784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08721" y="1124743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14:cNvPr>
                <p14:cNvContentPartPr/>
                <p14:nvPr/>
              </p14:nvContentPartPr>
              <p14:xfrm>
                <a:off x="7961641" y="1040143"/>
                <a:ext cx="220320" cy="15012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2641" y="1031503"/>
                  <a:ext cx="237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14:cNvPr>
                <p14:cNvContentPartPr/>
                <p14:nvPr/>
              </p14:nvContentPartPr>
              <p14:xfrm>
                <a:off x="8525041" y="821983"/>
                <a:ext cx="29880" cy="32976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6401" y="813343"/>
                  <a:ext cx="4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14:cNvPr>
                <p14:cNvContentPartPr/>
                <p14:nvPr/>
              </p14:nvContentPartPr>
              <p14:xfrm>
                <a:off x="8403001" y="961303"/>
                <a:ext cx="289800" cy="14004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94361" y="952663"/>
                  <a:ext cx="3074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14:cNvPr>
              <p14:cNvContentPartPr/>
              <p14:nvPr/>
            </p14:nvContentPartPr>
            <p14:xfrm>
              <a:off x="7333441" y="1432543"/>
              <a:ext cx="506880" cy="419040"/>
            </p14:xfrm>
          </p:contentPart>
        </mc:Choice>
        <mc:Fallback xmlns="">
          <p:pic>
            <p:nvPicPr>
              <p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24801" y="1423903"/>
                <a:ext cx="524520" cy="43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3940316"/>
            <a:ext cx="3216670" cy="134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2857496"/>
            <a:ext cx="2304256" cy="107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5373216"/>
            <a:ext cx="27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Should look familiar!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 l="8005" r="83989" b="38462"/>
          <a:stretch>
            <a:fillRect/>
          </a:stretch>
        </p:blipFill>
        <p:spPr bwMode="auto">
          <a:xfrm>
            <a:off x="3145200" y="4368944"/>
            <a:ext cx="42862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Least Squares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76872"/>
            <a:ext cx="8424936" cy="310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5536" y="1484784"/>
            <a:ext cx="635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for the normal distribution...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5517232"/>
            <a:ext cx="492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...gives `least squares’ fitting criterion.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DD8814-F687-4007-8E64-94D07D5F47BA}"/>
              </a:ext>
            </a:extLst>
          </p:cNvPr>
          <p:cNvGrpSpPr/>
          <p:nvPr/>
        </p:nvGrpSpPr>
        <p:grpSpPr>
          <a:xfrm>
            <a:off x="4089841" y="4318014"/>
            <a:ext cx="2186640" cy="1024200"/>
            <a:chOff x="4089841" y="4318014"/>
            <a:chExt cx="2186640" cy="10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14:cNvPr>
                <p14:cNvContentPartPr/>
                <p14:nvPr/>
              </p14:nvContentPartPr>
              <p14:xfrm>
                <a:off x="4089841" y="4902654"/>
                <a:ext cx="884520" cy="439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0841" y="4894014"/>
                  <a:ext cx="902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14:cNvPr>
                <p14:cNvContentPartPr/>
                <p14:nvPr/>
              </p14:nvContentPartPr>
              <p14:xfrm>
                <a:off x="5115841" y="4676574"/>
                <a:ext cx="151200" cy="314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6841" y="4667934"/>
                  <a:ext cx="168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14:cNvPr>
                <p14:cNvContentPartPr/>
                <p14:nvPr/>
              </p14:nvContentPartPr>
              <p14:xfrm>
                <a:off x="5289361" y="4836774"/>
                <a:ext cx="77760" cy="139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80361" y="4828134"/>
                  <a:ext cx="95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14:cNvPr>
                <p14:cNvContentPartPr/>
                <p14:nvPr/>
              </p14:nvContentPartPr>
              <p14:xfrm>
                <a:off x="5411761" y="4831734"/>
                <a:ext cx="72720" cy="1472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2761" y="4823094"/>
                  <a:ext cx="9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14:cNvPr>
                <p14:cNvContentPartPr/>
                <p14:nvPr/>
              </p14:nvContentPartPr>
              <p14:xfrm>
                <a:off x="5550721" y="4812654"/>
                <a:ext cx="67320" cy="178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1721" y="4804014"/>
                  <a:ext cx="8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14:cNvPr>
                <p14:cNvContentPartPr/>
                <p14:nvPr/>
              </p14:nvContentPartPr>
              <p14:xfrm>
                <a:off x="5159401" y="4318014"/>
                <a:ext cx="1519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0761" y="4309374"/>
                  <a:ext cx="16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14:cNvPr>
                <p14:cNvContentPartPr/>
                <p14:nvPr/>
              </p14:nvContentPartPr>
              <p14:xfrm>
                <a:off x="5117281" y="4480374"/>
                <a:ext cx="155160" cy="12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08281" y="4471734"/>
                  <a:ext cx="172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14:cNvPr>
                <p14:cNvContentPartPr/>
                <p14:nvPr/>
              </p14:nvContentPartPr>
              <p14:xfrm>
                <a:off x="5286841" y="4417014"/>
                <a:ext cx="111600" cy="141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77841" y="4408374"/>
                  <a:ext cx="129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14:cNvPr>
                <p14:cNvContentPartPr/>
                <p14:nvPr/>
              </p14:nvContentPartPr>
              <p14:xfrm>
                <a:off x="5772841" y="4660374"/>
                <a:ext cx="307440" cy="25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4201" y="4651374"/>
                  <a:ext cx="325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14:cNvPr>
                <p14:cNvContentPartPr/>
                <p14:nvPr/>
              </p14:nvContentPartPr>
              <p14:xfrm>
                <a:off x="6101881" y="4665774"/>
                <a:ext cx="174600" cy="207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3241" y="4656774"/>
                  <a:ext cx="192240" cy="22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301208"/>
            <a:ext cx="7488832" cy="90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47838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As the name suggests we find the parameters which maximize the posterior probability                       ..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Likelihood is normal PDF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5616624" cy="125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636912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14:cNvPr>
              <p14:cNvContentPartPr/>
              <p14:nvPr/>
            </p14:nvContentPartPr>
            <p14:xfrm>
              <a:off x="2900761" y="2416822"/>
              <a:ext cx="2100960" cy="72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1761" y="2408182"/>
                <a:ext cx="211860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3E8416-BA85-9E20-B4E8-75696EA04449}"/>
              </a:ext>
            </a:extLst>
          </p:cNvPr>
          <p:cNvGrpSpPr/>
          <p:nvPr/>
        </p:nvGrpSpPr>
        <p:grpSpPr>
          <a:xfrm>
            <a:off x="4969681" y="1001302"/>
            <a:ext cx="2691360" cy="835920"/>
            <a:chOff x="4969681" y="1001302"/>
            <a:chExt cx="26913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14:cNvPr>
                <p14:cNvContentPartPr/>
                <p14:nvPr/>
              </p14:nvContentPartPr>
              <p14:xfrm>
                <a:off x="4969681" y="1256902"/>
                <a:ext cx="362160" cy="222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61041" y="1248262"/>
                  <a:ext cx="379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14:cNvPr>
                <p14:cNvContentPartPr/>
                <p14:nvPr/>
              </p14:nvContentPartPr>
              <p14:xfrm>
                <a:off x="5332921" y="1281742"/>
                <a:ext cx="113040" cy="148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3921" y="1273102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14:cNvPr>
                <p14:cNvContentPartPr/>
                <p14:nvPr/>
              </p14:nvContentPartPr>
              <p14:xfrm>
                <a:off x="5343001" y="1253662"/>
                <a:ext cx="76680" cy="167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34001" y="1245022"/>
                  <a:ext cx="94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14:cNvPr>
                <p14:cNvContentPartPr/>
                <p14:nvPr/>
              </p14:nvContentPartPr>
              <p14:xfrm>
                <a:off x="5481601" y="1211902"/>
                <a:ext cx="24120" cy="22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72601" y="1203262"/>
                  <a:ext cx="41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14:cNvPr>
                <p14:cNvContentPartPr/>
                <p14:nvPr/>
              </p14:nvContentPartPr>
              <p14:xfrm>
                <a:off x="5532361" y="1234222"/>
                <a:ext cx="18432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3361" y="1225222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14:cNvPr>
                <p14:cNvContentPartPr/>
                <p14:nvPr/>
              </p14:nvContentPartPr>
              <p14:xfrm>
                <a:off x="5746201" y="1181302"/>
                <a:ext cx="174960" cy="152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37201" y="1172662"/>
                  <a:ext cx="192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14:cNvPr>
                <p14:cNvContentPartPr/>
                <p14:nvPr/>
              </p14:nvContentPartPr>
              <p14:xfrm>
                <a:off x="6218881" y="1202182"/>
                <a:ext cx="117720" cy="77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10241" y="1193182"/>
                  <a:ext cx="135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14:cNvPr>
                <p14:cNvContentPartPr/>
                <p14:nvPr/>
              </p14:nvContentPartPr>
              <p14:xfrm>
                <a:off x="5726401" y="1563622"/>
                <a:ext cx="16200" cy="273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7761" y="1554982"/>
                  <a:ext cx="33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14:cNvPr>
                <p14:cNvContentPartPr/>
                <p14:nvPr/>
              </p14:nvContentPartPr>
              <p14:xfrm>
                <a:off x="5765641" y="1525102"/>
                <a:ext cx="113400" cy="17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56641" y="1516462"/>
                  <a:ext cx="13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14:cNvPr>
                <p14:cNvContentPartPr/>
                <p14:nvPr/>
              </p14:nvContentPartPr>
              <p14:xfrm>
                <a:off x="5928721" y="1566862"/>
                <a:ext cx="109440" cy="102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9721" y="1558222"/>
                  <a:ext cx="12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14:cNvPr>
                <p14:cNvContentPartPr/>
                <p14:nvPr/>
              </p14:nvContentPartPr>
              <p14:xfrm>
                <a:off x="6081001" y="1532302"/>
                <a:ext cx="90720" cy="108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72001" y="1523302"/>
                  <a:ext cx="10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14:cNvPr>
                <p14:cNvContentPartPr/>
                <p14:nvPr/>
              </p14:nvContentPartPr>
              <p14:xfrm>
                <a:off x="6288001" y="1291462"/>
                <a:ext cx="43560" cy="325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79001" y="1282822"/>
                  <a:ext cx="61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14:cNvPr>
                <p14:cNvContentPartPr/>
                <p14:nvPr/>
              </p14:nvContentPartPr>
              <p14:xfrm>
                <a:off x="6149041" y="1446982"/>
                <a:ext cx="153360" cy="44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40401" y="1438342"/>
                  <a:ext cx="171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14:cNvPr>
                <p14:cNvContentPartPr/>
                <p14:nvPr/>
              </p14:nvContentPartPr>
              <p14:xfrm>
                <a:off x="6379441" y="1435822"/>
                <a:ext cx="118080" cy="166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0441" y="1427182"/>
                  <a:ext cx="135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14:cNvPr>
                <p14:cNvContentPartPr/>
                <p14:nvPr/>
              </p14:nvContentPartPr>
              <p14:xfrm>
                <a:off x="6511201" y="1413502"/>
                <a:ext cx="135720" cy="183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02561" y="1404862"/>
                  <a:ext cx="15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14:cNvPr>
                <p14:cNvContentPartPr/>
                <p14:nvPr/>
              </p14:nvContentPartPr>
              <p14:xfrm>
                <a:off x="6726121" y="1373182"/>
                <a:ext cx="316800" cy="180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7481" y="1364542"/>
                  <a:ext cx="33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14:cNvPr>
                <p14:cNvContentPartPr/>
                <p14:nvPr/>
              </p14:nvContentPartPr>
              <p14:xfrm>
                <a:off x="7190521" y="1047382"/>
                <a:ext cx="152640" cy="60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1881" y="1038742"/>
                  <a:ext cx="170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14:cNvPr>
                <p14:cNvContentPartPr/>
                <p14:nvPr/>
              </p14:nvContentPartPr>
              <p14:xfrm>
                <a:off x="7633321" y="1053142"/>
                <a:ext cx="10800" cy="19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24681" y="1044502"/>
                  <a:ext cx="2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14:cNvPr>
                <p14:cNvContentPartPr/>
                <p14:nvPr/>
              </p14:nvContentPartPr>
              <p14:xfrm>
                <a:off x="6907921" y="1097782"/>
                <a:ext cx="499680" cy="155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9281" y="1088782"/>
                  <a:ext cx="517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14:cNvPr>
                <p14:cNvContentPartPr/>
                <p14:nvPr/>
              </p14:nvContentPartPr>
              <p14:xfrm>
                <a:off x="7273681" y="1001302"/>
                <a:ext cx="387360" cy="203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4681" y="992302"/>
                  <a:ext cx="4050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14:cNvPr>
              <p14:cNvContentPartPr/>
              <p14:nvPr/>
            </p14:nvContentPartPr>
            <p14:xfrm>
              <a:off x="4318441" y="2289382"/>
              <a:ext cx="220320" cy="3578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09441" y="2280382"/>
                <a:ext cx="23796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BC7BFB-E4E0-EE99-51E5-BD0AFB6B6190}"/>
              </a:ext>
            </a:extLst>
          </p:cNvPr>
          <p:cNvGrpSpPr/>
          <p:nvPr/>
        </p:nvGrpSpPr>
        <p:grpSpPr>
          <a:xfrm>
            <a:off x="5225641" y="2699062"/>
            <a:ext cx="335160" cy="312840"/>
            <a:chOff x="5225641" y="2699062"/>
            <a:chExt cx="33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14:cNvPr>
                <p14:cNvContentPartPr/>
                <p14:nvPr/>
              </p14:nvContentPartPr>
              <p14:xfrm>
                <a:off x="5225641" y="2699062"/>
                <a:ext cx="2397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17001" y="2690422"/>
                  <a:ext cx="257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14:cNvPr>
                <p14:cNvContentPartPr/>
                <p14:nvPr/>
              </p14:nvContentPartPr>
              <p14:xfrm>
                <a:off x="5553961" y="2789422"/>
                <a:ext cx="6840" cy="7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44961" y="2780422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14:cNvPr>
              <p14:cNvContentPartPr/>
              <p14:nvPr/>
            </p14:nvContentPartPr>
            <p14:xfrm>
              <a:off x="6797401" y="2897782"/>
              <a:ext cx="20880" cy="3564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88761" y="2889142"/>
                <a:ext cx="3852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8DBD857-5649-3973-B231-0AF0DEFCC629}"/>
              </a:ext>
            </a:extLst>
          </p:cNvPr>
          <p:cNvGrpSpPr/>
          <p:nvPr/>
        </p:nvGrpSpPr>
        <p:grpSpPr>
          <a:xfrm>
            <a:off x="5739361" y="2637502"/>
            <a:ext cx="784440" cy="330120"/>
            <a:chOff x="5739361" y="2637502"/>
            <a:chExt cx="7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14:cNvPr>
                <p14:cNvContentPartPr/>
                <p14:nvPr/>
              </p14:nvContentPartPr>
              <p14:xfrm>
                <a:off x="5739361" y="2687902"/>
                <a:ext cx="43200" cy="279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30721" y="2678902"/>
                  <a:ext cx="60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14:cNvPr>
                <p14:cNvContentPartPr/>
                <p14:nvPr/>
              </p14:nvContentPartPr>
              <p14:xfrm>
                <a:off x="5769241" y="2664142"/>
                <a:ext cx="133560" cy="180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601" y="2655142"/>
                  <a:ext cx="15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14:cNvPr>
                <p14:cNvContentPartPr/>
                <p14:nvPr/>
              </p14:nvContentPartPr>
              <p14:xfrm>
                <a:off x="5959321" y="2702662"/>
                <a:ext cx="207360" cy="221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50321" y="2693662"/>
                  <a:ext cx="22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14:cNvPr>
                <p14:cNvContentPartPr/>
                <p14:nvPr/>
              </p14:nvContentPartPr>
              <p14:xfrm>
                <a:off x="6043561" y="2719942"/>
                <a:ext cx="174960" cy="221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34921" y="2711302"/>
                  <a:ext cx="19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14:cNvPr>
                <p14:cNvContentPartPr/>
                <p14:nvPr/>
              </p14:nvContentPartPr>
              <p14:xfrm>
                <a:off x="6308521" y="2912182"/>
                <a:ext cx="10440" cy="33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99521" y="2903182"/>
                  <a:ext cx="28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14:cNvPr>
                <p14:cNvContentPartPr/>
                <p14:nvPr/>
              </p14:nvContentPartPr>
              <p14:xfrm>
                <a:off x="5828281" y="2866102"/>
                <a:ext cx="43920" cy="8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9641" y="2857102"/>
                  <a:ext cx="6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14:cNvPr>
                <p14:cNvContentPartPr/>
                <p14:nvPr/>
              </p14:nvContentPartPr>
              <p14:xfrm>
                <a:off x="6314281" y="2736502"/>
                <a:ext cx="62640" cy="159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5641" y="2727502"/>
                  <a:ext cx="80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14:cNvPr>
                <p14:cNvContentPartPr/>
                <p14:nvPr/>
              </p14:nvContentPartPr>
              <p14:xfrm>
                <a:off x="6262081" y="2859622"/>
                <a:ext cx="54360" cy="12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3081" y="2850982"/>
                  <a:ext cx="72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14:cNvPr>
                <p14:cNvContentPartPr/>
                <p14:nvPr/>
              </p14:nvContentPartPr>
              <p14:xfrm>
                <a:off x="6470881" y="2637502"/>
                <a:ext cx="52920" cy="319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62241" y="2628862"/>
                  <a:ext cx="705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8C650C-AE9D-EBF8-9756-CC3A80928E82}"/>
              </a:ext>
            </a:extLst>
          </p:cNvPr>
          <p:cNvGrpSpPr/>
          <p:nvPr/>
        </p:nvGrpSpPr>
        <p:grpSpPr>
          <a:xfrm>
            <a:off x="6762841" y="2764942"/>
            <a:ext cx="198000" cy="102240"/>
            <a:chOff x="6762841" y="2764942"/>
            <a:chExt cx="19800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14:cNvPr>
                <p14:cNvContentPartPr/>
                <p14:nvPr/>
              </p14:nvContentPartPr>
              <p14:xfrm>
                <a:off x="6762841" y="2764942"/>
                <a:ext cx="119160" cy="1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53841" y="2756302"/>
                  <a:ext cx="136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14:cNvPr>
                <p14:cNvContentPartPr/>
                <p14:nvPr/>
              </p14:nvContentPartPr>
              <p14:xfrm>
                <a:off x="6785521" y="2836582"/>
                <a:ext cx="175320" cy="30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6521" y="2827582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BCD53DA-A7D4-E3A2-4A2D-5DF426927D52}"/>
              </a:ext>
            </a:extLst>
          </p:cNvPr>
          <p:cNvGrpSpPr/>
          <p:nvPr/>
        </p:nvGrpSpPr>
        <p:grpSpPr>
          <a:xfrm>
            <a:off x="4785001" y="3340582"/>
            <a:ext cx="2584800" cy="914760"/>
            <a:chOff x="4785001" y="3340582"/>
            <a:chExt cx="2584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14:cNvPr>
                <p14:cNvContentPartPr/>
                <p14:nvPr/>
              </p14:nvContentPartPr>
              <p14:xfrm>
                <a:off x="5757001" y="3451462"/>
                <a:ext cx="43920" cy="39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48361" y="3442462"/>
                  <a:ext cx="61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14:cNvPr>
                <p14:cNvContentPartPr/>
                <p14:nvPr/>
              </p14:nvContentPartPr>
              <p14:xfrm>
                <a:off x="4785001" y="3340582"/>
                <a:ext cx="2584800" cy="914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76001" y="3331582"/>
                  <a:ext cx="2602440" cy="9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0E368BE-0060-5A41-2BCC-670F6A865137}"/>
              </a:ext>
            </a:extLst>
          </p:cNvPr>
          <p:cNvGrpSpPr/>
          <p:nvPr/>
        </p:nvGrpSpPr>
        <p:grpSpPr>
          <a:xfrm>
            <a:off x="6201961" y="1875742"/>
            <a:ext cx="1018440" cy="656640"/>
            <a:chOff x="6201961" y="1875742"/>
            <a:chExt cx="101844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14:cNvPr>
                <p14:cNvContentPartPr/>
                <p14:nvPr/>
              </p14:nvContentPartPr>
              <p14:xfrm>
                <a:off x="6201961" y="2209462"/>
                <a:ext cx="281520" cy="322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92961" y="2200462"/>
                  <a:ext cx="299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14:cNvPr>
                <p14:cNvContentPartPr/>
                <p14:nvPr/>
              </p14:nvContentPartPr>
              <p14:xfrm>
                <a:off x="6667801" y="1875742"/>
                <a:ext cx="179280" cy="115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59161" y="1866742"/>
                  <a:ext cx="19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14:cNvPr>
                <p14:cNvContentPartPr/>
                <p14:nvPr/>
              </p14:nvContentPartPr>
              <p14:xfrm>
                <a:off x="6598321" y="2020462"/>
                <a:ext cx="217800" cy="67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89681" y="2011462"/>
                  <a:ext cx="235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14:cNvPr>
                <p14:cNvContentPartPr/>
                <p14:nvPr/>
              </p14:nvContentPartPr>
              <p14:xfrm>
                <a:off x="6713881" y="2068702"/>
                <a:ext cx="45720" cy="3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4881" y="2060062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14:cNvPr>
                <p14:cNvContentPartPr/>
                <p14:nvPr/>
              </p14:nvContentPartPr>
              <p14:xfrm>
                <a:off x="6606961" y="2140702"/>
                <a:ext cx="173520" cy="1890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97961" y="2131702"/>
                  <a:ext cx="191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14:cNvPr>
                <p14:cNvContentPartPr/>
                <p14:nvPr/>
              </p14:nvContentPartPr>
              <p14:xfrm>
                <a:off x="6894961" y="1892302"/>
                <a:ext cx="142200" cy="1407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5961" y="1883662"/>
                  <a:ext cx="159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14:cNvPr>
                <p14:cNvContentPartPr/>
                <p14:nvPr/>
              </p14:nvContentPartPr>
              <p14:xfrm>
                <a:off x="6882721" y="1903462"/>
                <a:ext cx="106560" cy="3294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3721" y="1894822"/>
                  <a:ext cx="124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14:cNvPr>
                <p14:cNvContentPartPr/>
                <p14:nvPr/>
              </p14:nvContentPartPr>
              <p14:xfrm>
                <a:off x="6811801" y="2070862"/>
                <a:ext cx="123840" cy="1306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03161" y="2061862"/>
                  <a:ext cx="14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14:cNvPr>
                <p14:cNvContentPartPr/>
                <p14:nvPr/>
              </p14:nvContentPartPr>
              <p14:xfrm>
                <a:off x="7005481" y="1910302"/>
                <a:ext cx="214920" cy="3708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96481" y="1901302"/>
                  <a:ext cx="23256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14:cNvPr>
              <p14:cNvContentPartPr/>
              <p14:nvPr/>
            </p14:nvContentPartPr>
            <p14:xfrm>
              <a:off x="1457881" y="4455862"/>
              <a:ext cx="5981400" cy="42372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48881" y="4447222"/>
                <a:ext cx="5999040" cy="44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4249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Prior</a:t>
            </a:r>
          </a:p>
          <a:p>
            <a:endParaRPr lang="en-CA" sz="800" dirty="0"/>
          </a:p>
          <a:p>
            <a:r>
              <a:rPr lang="en-CA" sz="2400" dirty="0"/>
              <a:t>Use conjugate prior, normal scaled inverse gamma.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319"/>
          <a:stretch>
            <a:fillRect/>
          </a:stretch>
        </p:blipFill>
        <p:spPr bwMode="auto">
          <a:xfrm>
            <a:off x="857224" y="3868736"/>
            <a:ext cx="7602192" cy="30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924944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5429" y="227687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14:cNvPr>
              <p14:cNvContentPartPr/>
              <p14:nvPr/>
            </p14:nvContentPartPr>
            <p14:xfrm>
              <a:off x="1026601" y="2107531"/>
              <a:ext cx="1163880" cy="181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601" y="2098891"/>
                <a:ext cx="118152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1653D3-7EBE-2908-F90D-549593EFCEA2}"/>
              </a:ext>
            </a:extLst>
          </p:cNvPr>
          <p:cNvGrpSpPr/>
          <p:nvPr/>
        </p:nvGrpSpPr>
        <p:grpSpPr>
          <a:xfrm>
            <a:off x="1368961" y="1223699"/>
            <a:ext cx="1158480" cy="554432"/>
            <a:chOff x="1368961" y="1223699"/>
            <a:chExt cx="1158480" cy="55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14:cNvPr>
                <p14:cNvContentPartPr/>
                <p14:nvPr/>
              </p14:nvContentPartPr>
              <p14:xfrm>
                <a:off x="1420441" y="1458811"/>
                <a:ext cx="172800" cy="60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1441" y="1450171"/>
                  <a:ext cx="190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14:cNvPr>
                <p14:cNvContentPartPr/>
                <p14:nvPr/>
              </p14:nvContentPartPr>
              <p14:xfrm>
                <a:off x="1451401" y="1445131"/>
                <a:ext cx="38520" cy="98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2761" y="1436131"/>
                  <a:ext cx="5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14:cNvPr>
                <p14:cNvContentPartPr/>
                <p14:nvPr/>
              </p14:nvContentPartPr>
              <p14:xfrm>
                <a:off x="1511521" y="1430731"/>
                <a:ext cx="3960" cy="82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881" y="1422091"/>
                  <a:ext cx="2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14:cNvPr>
                <p14:cNvContentPartPr/>
                <p14:nvPr/>
              </p14:nvContentPartPr>
              <p14:xfrm>
                <a:off x="1368961" y="1578331"/>
                <a:ext cx="214200" cy="96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9961" y="1569331"/>
                  <a:ext cx="23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14:cNvPr>
                <p14:cNvContentPartPr/>
                <p14:nvPr/>
              </p14:nvContentPartPr>
              <p14:xfrm>
                <a:off x="1413601" y="1598491"/>
                <a:ext cx="52560" cy="179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4601" y="1589851"/>
                  <a:ext cx="7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14:cNvPr>
                <p14:cNvContentPartPr/>
                <p14:nvPr/>
              </p14:nvContentPartPr>
              <p14:xfrm>
                <a:off x="1524481" y="1682011"/>
                <a:ext cx="55800" cy="9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5841" y="1673371"/>
                  <a:ext cx="73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14:cNvPr>
                <p14:cNvContentPartPr/>
                <p14:nvPr/>
              </p14:nvContentPartPr>
              <p14:xfrm>
                <a:off x="1651921" y="1412731"/>
                <a:ext cx="42120" cy="227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2921" y="1404091"/>
                  <a:ext cx="59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14:cNvPr>
                <p14:cNvContentPartPr/>
                <p14:nvPr/>
              </p14:nvContentPartPr>
              <p14:xfrm>
                <a:off x="1580641" y="1432531"/>
                <a:ext cx="132120" cy="305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71641" y="1423531"/>
                  <a:ext cx="149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14:cNvPr>
                <p14:cNvContentPartPr/>
                <p14:nvPr/>
              </p14:nvContentPartPr>
              <p14:xfrm>
                <a:off x="1662361" y="1473211"/>
                <a:ext cx="87120" cy="204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3721" y="1464211"/>
                  <a:ext cx="104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14:cNvPr>
                <p14:cNvContentPartPr/>
                <p14:nvPr/>
              </p14:nvContentPartPr>
              <p14:xfrm>
                <a:off x="1697641" y="1518211"/>
                <a:ext cx="139320" cy="153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9001" y="1509211"/>
                  <a:ext cx="15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14:cNvPr>
                <p14:cNvContentPartPr/>
                <p14:nvPr/>
              </p14:nvContentPartPr>
              <p14:xfrm>
                <a:off x="1911841" y="1272612"/>
                <a:ext cx="145800" cy="311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3201" y="1263972"/>
                  <a:ext cx="163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14:cNvPr>
                <p14:cNvContentPartPr/>
                <p14:nvPr/>
              </p14:nvContentPartPr>
              <p14:xfrm>
                <a:off x="2050081" y="1446492"/>
                <a:ext cx="34920" cy="135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41081" y="1437852"/>
                  <a:ext cx="5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14:cNvPr>
                <p14:cNvContentPartPr/>
                <p14:nvPr/>
              </p14:nvContentPartPr>
              <p14:xfrm>
                <a:off x="2049361" y="1321212"/>
                <a:ext cx="42120" cy="21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0721" y="1312572"/>
                  <a:ext cx="59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14:cNvPr>
                <p14:cNvContentPartPr/>
                <p14:nvPr/>
              </p14:nvContentPartPr>
              <p14:xfrm>
                <a:off x="2056921" y="1335972"/>
                <a:ext cx="63360" cy="149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7921" y="1327332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14:cNvPr>
                <p14:cNvContentPartPr/>
                <p14:nvPr/>
              </p14:nvContentPartPr>
              <p14:xfrm>
                <a:off x="2157721" y="1280892"/>
                <a:ext cx="36000" cy="117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9081" y="1271892"/>
                  <a:ext cx="5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14:cNvPr>
                <p14:cNvContentPartPr/>
                <p14:nvPr/>
              </p14:nvContentPartPr>
              <p14:xfrm>
                <a:off x="2208121" y="1303979"/>
                <a:ext cx="27720" cy="1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9481" y="1295339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14:cNvPr>
                <p14:cNvContentPartPr/>
                <p14:nvPr/>
              </p14:nvContentPartPr>
              <p14:xfrm>
                <a:off x="2191201" y="1373819"/>
                <a:ext cx="40680" cy="1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2561" y="1364819"/>
                  <a:ext cx="58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14:cNvPr>
                <p14:cNvContentPartPr/>
                <p14:nvPr/>
              </p14:nvContentPartPr>
              <p14:xfrm>
                <a:off x="2138281" y="1268699"/>
                <a:ext cx="294120" cy="211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9641" y="1259699"/>
                  <a:ext cx="311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14:cNvPr>
                <p14:cNvContentPartPr/>
                <p14:nvPr/>
              </p14:nvContentPartPr>
              <p14:xfrm>
                <a:off x="2430241" y="1223699"/>
                <a:ext cx="97200" cy="220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1601" y="1214699"/>
                  <a:ext cx="1148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14:cNvPr>
              <p14:cNvContentPartPr/>
              <p14:nvPr/>
            </p14:nvContentPartPr>
            <p14:xfrm>
              <a:off x="6191161" y="2625211"/>
              <a:ext cx="1377720" cy="864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2161" y="2616571"/>
                <a:ext cx="13953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D270C8D-77E4-3A16-77A5-690A88B8342A}"/>
              </a:ext>
            </a:extLst>
          </p:cNvPr>
          <p:cNvGrpSpPr/>
          <p:nvPr/>
        </p:nvGrpSpPr>
        <p:grpSpPr>
          <a:xfrm>
            <a:off x="5512561" y="1026811"/>
            <a:ext cx="3726720" cy="1331640"/>
            <a:chOff x="5512561" y="1026811"/>
            <a:chExt cx="372672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14:cNvPr>
                <p14:cNvContentPartPr/>
                <p14:nvPr/>
              </p14:nvContentPartPr>
              <p14:xfrm>
                <a:off x="6716041" y="1585171"/>
                <a:ext cx="286560" cy="773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7041" y="1576171"/>
                  <a:ext cx="3042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14:cNvPr>
                <p14:cNvContentPartPr/>
                <p14:nvPr/>
              </p14:nvContentPartPr>
              <p14:xfrm>
                <a:off x="5643961" y="1229851"/>
                <a:ext cx="145080" cy="342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34961" y="1221211"/>
                  <a:ext cx="162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14:cNvPr>
                <p14:cNvContentPartPr/>
                <p14:nvPr/>
              </p14:nvContentPartPr>
              <p14:xfrm>
                <a:off x="5662321" y="1467091"/>
                <a:ext cx="146880" cy="51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3681" y="1458091"/>
                  <a:ext cx="16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14:cNvPr>
                <p14:cNvContentPartPr/>
                <p14:nvPr/>
              </p14:nvContentPartPr>
              <p14:xfrm>
                <a:off x="5512561" y="1320931"/>
                <a:ext cx="345240" cy="272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3921" y="1312291"/>
                  <a:ext cx="362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14:cNvPr>
                <p14:cNvContentPartPr/>
                <p14:nvPr/>
              </p14:nvContentPartPr>
              <p14:xfrm>
                <a:off x="5884801" y="1263691"/>
                <a:ext cx="77040" cy="123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75801" y="1255051"/>
                  <a:ext cx="94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14:cNvPr>
                <p14:cNvContentPartPr/>
                <p14:nvPr/>
              </p14:nvContentPartPr>
              <p14:xfrm>
                <a:off x="5958241" y="1389331"/>
                <a:ext cx="17640" cy="155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9601" y="1380331"/>
                  <a:ext cx="35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14:cNvPr>
                <p14:cNvContentPartPr/>
                <p14:nvPr/>
              </p14:nvContentPartPr>
              <p14:xfrm>
                <a:off x="6152281" y="1284571"/>
                <a:ext cx="170280" cy="246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3641" y="1275571"/>
                  <a:ext cx="187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14:cNvPr>
                <p14:cNvContentPartPr/>
                <p14:nvPr/>
              </p14:nvContentPartPr>
              <p14:xfrm>
                <a:off x="6342001" y="1243531"/>
                <a:ext cx="93600" cy="28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3001" y="1234531"/>
                  <a:ext cx="11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14:cNvPr>
                <p14:cNvContentPartPr/>
                <p14:nvPr/>
              </p14:nvContentPartPr>
              <p14:xfrm>
                <a:off x="6565561" y="1186651"/>
                <a:ext cx="12600" cy="24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56561" y="1177651"/>
                  <a:ext cx="3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14:cNvPr>
                <p14:cNvContentPartPr/>
                <p14:nvPr/>
              </p14:nvContentPartPr>
              <p14:xfrm>
                <a:off x="6638641" y="1140211"/>
                <a:ext cx="93960" cy="31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30001" y="1131211"/>
                  <a:ext cx="11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14:cNvPr>
                <p14:cNvContentPartPr/>
                <p14:nvPr/>
              </p14:nvContentPartPr>
              <p14:xfrm>
                <a:off x="6645481" y="1192411"/>
                <a:ext cx="173880" cy="273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36841" y="1183411"/>
                  <a:ext cx="19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14:cNvPr>
                <p14:cNvContentPartPr/>
                <p14:nvPr/>
              </p14:nvContentPartPr>
              <p14:xfrm>
                <a:off x="6996481" y="1150651"/>
                <a:ext cx="60120" cy="75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7481" y="1141651"/>
                  <a:ext cx="77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14:cNvPr>
                <p14:cNvContentPartPr/>
                <p14:nvPr/>
              </p14:nvContentPartPr>
              <p14:xfrm>
                <a:off x="7065601" y="1100971"/>
                <a:ext cx="113040" cy="80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6961" y="1092331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14:cNvPr>
                <p14:cNvContentPartPr/>
                <p14:nvPr/>
              </p14:nvContentPartPr>
              <p14:xfrm>
                <a:off x="6990721" y="1179091"/>
                <a:ext cx="184680" cy="141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1721" y="117045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14:cNvPr>
                <p14:cNvContentPartPr/>
                <p14:nvPr/>
              </p14:nvContentPartPr>
              <p14:xfrm>
                <a:off x="7005121" y="1275211"/>
                <a:ext cx="333720" cy="10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96121" y="1266211"/>
                  <a:ext cx="35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14:cNvPr>
                <p14:cNvContentPartPr/>
                <p14:nvPr/>
              </p14:nvContentPartPr>
              <p14:xfrm>
                <a:off x="7602721" y="1093051"/>
                <a:ext cx="7200" cy="34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4081" y="1084051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14:cNvPr>
                <p14:cNvContentPartPr/>
                <p14:nvPr/>
              </p14:nvContentPartPr>
              <p14:xfrm>
                <a:off x="7497601" y="1177651"/>
                <a:ext cx="287640" cy="134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8601" y="1168651"/>
                  <a:ext cx="30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14:cNvPr>
                <p14:cNvContentPartPr/>
                <p14:nvPr/>
              </p14:nvContentPartPr>
              <p14:xfrm>
                <a:off x="7922401" y="1027891"/>
                <a:ext cx="28800" cy="29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13761" y="1018891"/>
                  <a:ext cx="4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14:cNvPr>
                <p14:cNvContentPartPr/>
                <p14:nvPr/>
              </p14:nvContentPartPr>
              <p14:xfrm>
                <a:off x="7859761" y="1043731"/>
                <a:ext cx="188640" cy="107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50761" y="1034731"/>
                  <a:ext cx="20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14:cNvPr>
                <p14:cNvContentPartPr/>
                <p14:nvPr/>
              </p14:nvContentPartPr>
              <p14:xfrm>
                <a:off x="7870201" y="1152811"/>
                <a:ext cx="243360" cy="264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61201" y="1143811"/>
                  <a:ext cx="261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14:cNvPr>
                <p14:cNvContentPartPr/>
                <p14:nvPr/>
              </p14:nvContentPartPr>
              <p14:xfrm>
                <a:off x="8264401" y="1052731"/>
                <a:ext cx="243360" cy="455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55401" y="1043731"/>
                  <a:ext cx="2610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14:cNvPr>
                <p14:cNvContentPartPr/>
                <p14:nvPr/>
              </p14:nvContentPartPr>
              <p14:xfrm>
                <a:off x="7007641" y="1509931"/>
                <a:ext cx="504000" cy="404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8641" y="1500931"/>
                  <a:ext cx="521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14:cNvPr>
                <p14:cNvContentPartPr/>
                <p14:nvPr/>
              </p14:nvContentPartPr>
              <p14:xfrm>
                <a:off x="7569601" y="1469251"/>
                <a:ext cx="43560" cy="397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60961" y="1460251"/>
                  <a:ext cx="61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14:cNvPr>
                <p14:cNvContentPartPr/>
                <p14:nvPr/>
              </p14:nvContentPartPr>
              <p14:xfrm>
                <a:off x="7413361" y="1647811"/>
                <a:ext cx="399960" cy="156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4361" y="1638811"/>
                  <a:ext cx="41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14:cNvPr>
                <p14:cNvContentPartPr/>
                <p14:nvPr/>
              </p14:nvContentPartPr>
              <p14:xfrm>
                <a:off x="7959481" y="1470331"/>
                <a:ext cx="60120" cy="136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50481" y="1461331"/>
                  <a:ext cx="7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14:cNvPr>
                <p14:cNvContentPartPr/>
                <p14:nvPr/>
              </p14:nvContentPartPr>
              <p14:xfrm>
                <a:off x="8011681" y="1523251"/>
                <a:ext cx="59040" cy="586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3041" y="1514251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14:cNvPr>
                <p14:cNvContentPartPr/>
                <p14:nvPr/>
              </p14:nvContentPartPr>
              <p14:xfrm>
                <a:off x="8107081" y="1488331"/>
                <a:ext cx="46800" cy="64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8441" y="1479331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14:cNvPr>
                <p14:cNvContentPartPr/>
                <p14:nvPr/>
              </p14:nvContentPartPr>
              <p14:xfrm>
                <a:off x="8024641" y="1563931"/>
                <a:ext cx="167400" cy="90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5641" y="1555291"/>
                  <a:ext cx="185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14:cNvPr>
                <p14:cNvContentPartPr/>
                <p14:nvPr/>
              </p14:nvContentPartPr>
              <p14:xfrm>
                <a:off x="7851481" y="1595971"/>
                <a:ext cx="437040" cy="204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42481" y="1587331"/>
                  <a:ext cx="45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14:cNvPr>
                <p14:cNvContentPartPr/>
                <p14:nvPr/>
              </p14:nvContentPartPr>
              <p14:xfrm>
                <a:off x="8101321" y="1676251"/>
                <a:ext cx="100800" cy="329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92321" y="1667251"/>
                  <a:ext cx="118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14:cNvPr>
                <p14:cNvContentPartPr/>
                <p14:nvPr/>
              </p14:nvContentPartPr>
              <p14:xfrm>
                <a:off x="8385361" y="1578691"/>
                <a:ext cx="129600" cy="168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76721" y="1569691"/>
                  <a:ext cx="147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14:cNvPr>
                <p14:cNvContentPartPr/>
                <p14:nvPr/>
              </p14:nvContentPartPr>
              <p14:xfrm>
                <a:off x="8461681" y="1558531"/>
                <a:ext cx="92880" cy="213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2681" y="1549891"/>
                  <a:ext cx="11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14:cNvPr>
                <p14:cNvContentPartPr/>
                <p14:nvPr/>
              </p14:nvContentPartPr>
              <p14:xfrm>
                <a:off x="8604961" y="1516051"/>
                <a:ext cx="137520" cy="680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6321" y="1507411"/>
                  <a:ext cx="155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14:cNvPr>
                <p14:cNvContentPartPr/>
                <p14:nvPr/>
              </p14:nvContentPartPr>
              <p14:xfrm>
                <a:off x="8738881" y="1490131"/>
                <a:ext cx="57600" cy="273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0241" y="1481491"/>
                  <a:ext cx="7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14:cNvPr>
                <p14:cNvContentPartPr/>
                <p14:nvPr/>
              </p14:nvContentPartPr>
              <p14:xfrm>
                <a:off x="8531881" y="1545211"/>
                <a:ext cx="341640" cy="180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3241" y="1536571"/>
                  <a:ext cx="359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14:cNvPr>
                <p14:cNvContentPartPr/>
                <p14:nvPr/>
              </p14:nvContentPartPr>
              <p14:xfrm>
                <a:off x="8713321" y="1446931"/>
                <a:ext cx="118440" cy="405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04681" y="1437931"/>
                  <a:ext cx="136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14:cNvPr>
                <p14:cNvContentPartPr/>
                <p14:nvPr/>
              </p14:nvContentPartPr>
              <p14:xfrm>
                <a:off x="8958841" y="1494451"/>
                <a:ext cx="133560" cy="2782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0201" y="1485811"/>
                  <a:ext cx="151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14:cNvPr>
                <p14:cNvContentPartPr/>
                <p14:nvPr/>
              </p14:nvContentPartPr>
              <p14:xfrm>
                <a:off x="8669041" y="1371331"/>
                <a:ext cx="37800" cy="39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60041" y="1362331"/>
                  <a:ext cx="55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14:cNvPr>
                <p14:cNvContentPartPr/>
                <p14:nvPr/>
              </p14:nvContentPartPr>
              <p14:xfrm>
                <a:off x="8656441" y="1037971"/>
                <a:ext cx="95760" cy="237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47441" y="1028971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14:cNvPr>
                <p14:cNvContentPartPr/>
                <p14:nvPr/>
              </p14:nvContentPartPr>
              <p14:xfrm>
                <a:off x="8680561" y="1105651"/>
                <a:ext cx="173520" cy="180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1921" y="1096651"/>
                  <a:ext cx="19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14:cNvPr>
                <p14:cNvContentPartPr/>
                <p14:nvPr/>
              </p14:nvContentPartPr>
              <p14:xfrm>
                <a:off x="8752201" y="1068931"/>
                <a:ext cx="253440" cy="2001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43561" y="1059931"/>
                  <a:ext cx="271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14:cNvPr>
                <p14:cNvContentPartPr/>
                <p14:nvPr/>
              </p14:nvContentPartPr>
              <p14:xfrm>
                <a:off x="8876401" y="1026811"/>
                <a:ext cx="195480" cy="264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67761" y="1017811"/>
                  <a:ext cx="213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14:cNvPr>
                <p14:cNvContentPartPr/>
                <p14:nvPr/>
              </p14:nvContentPartPr>
              <p14:xfrm>
                <a:off x="9052441" y="1051651"/>
                <a:ext cx="186840" cy="1350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43441" y="1042651"/>
                  <a:ext cx="204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0E0260B-05E4-F463-6DA0-1C945A5B3076}"/>
              </a:ext>
            </a:extLst>
          </p:cNvPr>
          <p:cNvGrpSpPr/>
          <p:nvPr/>
        </p:nvGrpSpPr>
        <p:grpSpPr>
          <a:xfrm>
            <a:off x="9335761" y="970291"/>
            <a:ext cx="541800" cy="353880"/>
            <a:chOff x="9335761" y="970291"/>
            <a:chExt cx="5418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14:cNvPr>
                <p14:cNvContentPartPr/>
                <p14:nvPr/>
              </p14:nvContentPartPr>
              <p14:xfrm>
                <a:off x="9335761" y="1147411"/>
                <a:ext cx="61560" cy="84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27121" y="1138771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14:cNvPr>
                <p14:cNvContentPartPr/>
                <p14:nvPr/>
              </p14:nvContentPartPr>
              <p14:xfrm>
                <a:off x="9431161" y="995491"/>
                <a:ext cx="60120" cy="3286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22161" y="986851"/>
                  <a:ext cx="77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14:cNvPr>
                <p14:cNvContentPartPr/>
                <p14:nvPr/>
              </p14:nvContentPartPr>
              <p14:xfrm>
                <a:off x="9489841" y="983971"/>
                <a:ext cx="91080" cy="178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81201" y="975331"/>
                  <a:ext cx="10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14:cNvPr>
                <p14:cNvContentPartPr/>
                <p14:nvPr/>
              </p14:nvContentPartPr>
              <p14:xfrm>
                <a:off x="9550681" y="1003411"/>
                <a:ext cx="123120" cy="1306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42041" y="994771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14:cNvPr>
                <p14:cNvContentPartPr/>
                <p14:nvPr/>
              </p14:nvContentPartPr>
              <p14:xfrm>
                <a:off x="9702601" y="970291"/>
                <a:ext cx="174960" cy="157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93601" y="961291"/>
                  <a:ext cx="192600" cy="175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5590" y="4001074"/>
            <a:ext cx="1457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5950" y="40010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9080" y="3929066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509120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8670276" cy="288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005064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Again maximize the log – does not change position of maximum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82" y="5013176"/>
            <a:ext cx="834927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644" y="1484784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solution: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628800"/>
            <a:ext cx="3563713" cy="131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984951"/>
            <a:ext cx="6120680" cy="10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2376264" cy="120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149080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Mean can be rewritten as weighted sum of data mean and prior mean: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6381328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583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0272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73" y="1412777"/>
            <a:ext cx="8748415" cy="496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54AA46-0C10-7E4A-4135-B1C441582027}"/>
              </a:ext>
            </a:extLst>
          </p:cNvPr>
          <p:cNvGrpSpPr/>
          <p:nvPr/>
        </p:nvGrpSpPr>
        <p:grpSpPr>
          <a:xfrm>
            <a:off x="1980961" y="167182"/>
            <a:ext cx="2199600" cy="497160"/>
            <a:chOff x="1980961" y="167182"/>
            <a:chExt cx="2199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14:cNvPr>
                <p14:cNvContentPartPr/>
                <p14:nvPr/>
              </p14:nvContentPartPr>
              <p14:xfrm>
                <a:off x="3520321" y="341782"/>
                <a:ext cx="149400" cy="310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1321" y="332782"/>
                  <a:ext cx="167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14:cNvPr>
                <p14:cNvContentPartPr/>
                <p14:nvPr/>
              </p14:nvContentPartPr>
              <p14:xfrm>
                <a:off x="3620401" y="322342"/>
                <a:ext cx="191520" cy="25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1761" y="313342"/>
                  <a:ext cx="209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14:cNvPr>
                <p14:cNvContentPartPr/>
                <p14:nvPr/>
              </p14:nvContentPartPr>
              <p14:xfrm>
                <a:off x="3829201" y="283102"/>
                <a:ext cx="170640" cy="286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0201" y="274102"/>
                  <a:ext cx="188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14:cNvPr>
                <p14:cNvContentPartPr/>
                <p14:nvPr/>
              </p14:nvContentPartPr>
              <p14:xfrm>
                <a:off x="4072201" y="247822"/>
                <a:ext cx="32760" cy="376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3561" y="239182"/>
                  <a:ext cx="50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14:cNvPr>
                <p14:cNvContentPartPr/>
                <p14:nvPr/>
              </p14:nvContentPartPr>
              <p14:xfrm>
                <a:off x="4084081" y="193102"/>
                <a:ext cx="96480" cy="248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75441" y="184462"/>
                  <a:ext cx="114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14:cNvPr>
                <p14:cNvContentPartPr/>
                <p14:nvPr/>
              </p14:nvContentPartPr>
              <p14:xfrm>
                <a:off x="1980961" y="299662"/>
                <a:ext cx="180720" cy="36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72321" y="291022"/>
                  <a:ext cx="198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14:cNvPr>
                <p14:cNvContentPartPr/>
                <p14:nvPr/>
              </p14:nvContentPartPr>
              <p14:xfrm>
                <a:off x="2181121" y="334582"/>
                <a:ext cx="120600" cy="50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2481" y="325942"/>
                  <a:ext cx="138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14:cNvPr>
                <p14:cNvContentPartPr/>
                <p14:nvPr/>
              </p14:nvContentPartPr>
              <p14:xfrm>
                <a:off x="2164561" y="263302"/>
                <a:ext cx="189000" cy="340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55921" y="254302"/>
                  <a:ext cx="206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14:cNvPr>
                <p14:cNvContentPartPr/>
                <p14:nvPr/>
              </p14:nvContentPartPr>
              <p14:xfrm>
                <a:off x="2390641" y="239902"/>
                <a:ext cx="55080" cy="45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2001" y="231262"/>
                  <a:ext cx="72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14:cNvPr>
                <p14:cNvContentPartPr/>
                <p14:nvPr/>
              </p14:nvContentPartPr>
              <p14:xfrm>
                <a:off x="2397121" y="307222"/>
                <a:ext cx="10440" cy="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21" y="298222"/>
                  <a:ext cx="2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14:cNvPr>
                <p14:cNvContentPartPr/>
                <p14:nvPr/>
              </p14:nvContentPartPr>
              <p14:xfrm>
                <a:off x="2372641" y="279142"/>
                <a:ext cx="125280" cy="327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4001" y="270502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14:cNvPr>
                <p14:cNvContentPartPr/>
                <p14:nvPr/>
              </p14:nvContentPartPr>
              <p14:xfrm>
                <a:off x="2484241" y="329542"/>
                <a:ext cx="111600" cy="28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5601" y="320542"/>
                  <a:ext cx="129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14:cNvPr>
                <p14:cNvContentPartPr/>
                <p14:nvPr/>
              </p14:nvContentPartPr>
              <p14:xfrm>
                <a:off x="2672521" y="222982"/>
                <a:ext cx="249480" cy="305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3521" y="214342"/>
                  <a:ext cx="267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14:cNvPr>
                <p14:cNvContentPartPr/>
                <p14:nvPr/>
              </p14:nvContentPartPr>
              <p14:xfrm>
                <a:off x="2928481" y="168622"/>
                <a:ext cx="15480" cy="32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9481" y="159982"/>
                  <a:ext cx="3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14:cNvPr>
                <p14:cNvContentPartPr/>
                <p14:nvPr/>
              </p14:nvContentPartPr>
              <p14:xfrm>
                <a:off x="2834521" y="372742"/>
                <a:ext cx="97200" cy="439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25881" y="364102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14:cNvPr>
                <p14:cNvContentPartPr/>
                <p14:nvPr/>
              </p14:nvContentPartPr>
              <p14:xfrm>
                <a:off x="2986801" y="330622"/>
                <a:ext cx="85680" cy="64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8161" y="321982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14:cNvPr>
                <p14:cNvContentPartPr/>
                <p14:nvPr/>
              </p14:nvContentPartPr>
              <p14:xfrm>
                <a:off x="3118201" y="261862"/>
                <a:ext cx="107280" cy="173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9201" y="252862"/>
                  <a:ext cx="12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14:cNvPr>
                <p14:cNvContentPartPr/>
                <p14:nvPr/>
              </p14:nvContentPartPr>
              <p14:xfrm>
                <a:off x="3141961" y="186622"/>
                <a:ext cx="30240" cy="18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3321" y="177622"/>
                  <a:ext cx="47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14:cNvPr>
                <p14:cNvContentPartPr/>
                <p14:nvPr/>
              </p14:nvContentPartPr>
              <p14:xfrm>
                <a:off x="3239881" y="233062"/>
                <a:ext cx="131040" cy="124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1241" y="224422"/>
                  <a:ext cx="14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14:cNvPr>
                <p14:cNvContentPartPr/>
                <p14:nvPr/>
              </p14:nvContentPartPr>
              <p14:xfrm>
                <a:off x="3341041" y="167182"/>
                <a:ext cx="149400" cy="335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32401" y="158542"/>
                  <a:ext cx="167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97A10E-912F-BF7F-9D68-7DC24F9E504A}"/>
              </a:ext>
            </a:extLst>
          </p:cNvPr>
          <p:cNvGrpSpPr/>
          <p:nvPr/>
        </p:nvGrpSpPr>
        <p:grpSpPr>
          <a:xfrm>
            <a:off x="4309441" y="136222"/>
            <a:ext cx="1048320" cy="347040"/>
            <a:chOff x="4309441" y="136222"/>
            <a:chExt cx="10483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14:cNvPr>
                <p14:cNvContentPartPr/>
                <p14:nvPr/>
              </p14:nvContentPartPr>
              <p14:xfrm>
                <a:off x="4318441" y="200302"/>
                <a:ext cx="201960" cy="129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9441" y="191662"/>
                  <a:ext cx="219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14:cNvPr>
                <p14:cNvContentPartPr/>
                <p14:nvPr/>
              </p14:nvContentPartPr>
              <p14:xfrm>
                <a:off x="4436521" y="228382"/>
                <a:ext cx="29520" cy="103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27521" y="219382"/>
                  <a:ext cx="4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14:cNvPr>
                <p14:cNvContentPartPr/>
                <p14:nvPr/>
              </p14:nvContentPartPr>
              <p14:xfrm>
                <a:off x="4385761" y="323422"/>
                <a:ext cx="110160" cy="61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76761" y="314782"/>
                  <a:ext cx="127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14:cNvPr>
                <p14:cNvContentPartPr/>
                <p14:nvPr/>
              </p14:nvContentPartPr>
              <p14:xfrm>
                <a:off x="4309441" y="266902"/>
                <a:ext cx="207720" cy="199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0801" y="258262"/>
                  <a:ext cx="225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14:cNvPr>
                <p14:cNvContentPartPr/>
                <p14:nvPr/>
              </p14:nvContentPartPr>
              <p14:xfrm>
                <a:off x="4634161" y="180142"/>
                <a:ext cx="77400" cy="22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25521" y="171502"/>
                  <a:ext cx="95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14:cNvPr>
                <p14:cNvContentPartPr/>
                <p14:nvPr/>
              </p14:nvContentPartPr>
              <p14:xfrm>
                <a:off x="4543441" y="225502"/>
                <a:ext cx="79560" cy="209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34441" y="216502"/>
                  <a:ext cx="9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14:cNvPr>
                <p14:cNvContentPartPr/>
                <p14:nvPr/>
              </p14:nvContentPartPr>
              <p14:xfrm>
                <a:off x="4591321" y="312982"/>
                <a:ext cx="198000" cy="133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2681" y="304342"/>
                  <a:ext cx="21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14:cNvPr>
                <p14:cNvContentPartPr/>
                <p14:nvPr/>
              </p14:nvContentPartPr>
              <p14:xfrm>
                <a:off x="4761241" y="136222"/>
                <a:ext cx="299160" cy="207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52241" y="127582"/>
                  <a:ext cx="31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14:cNvPr>
                <p14:cNvContentPartPr/>
                <p14:nvPr/>
              </p14:nvContentPartPr>
              <p14:xfrm>
                <a:off x="4885441" y="277342"/>
                <a:ext cx="185760" cy="180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76441" y="268342"/>
                  <a:ext cx="203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14:cNvPr>
                <p14:cNvContentPartPr/>
                <p14:nvPr/>
              </p14:nvContentPartPr>
              <p14:xfrm>
                <a:off x="5207281" y="166822"/>
                <a:ext cx="40680" cy="215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98281" y="158182"/>
                  <a:ext cx="58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14:cNvPr>
                <p14:cNvContentPartPr/>
                <p14:nvPr/>
              </p14:nvContentPartPr>
              <p14:xfrm>
                <a:off x="5151481" y="162862"/>
                <a:ext cx="206280" cy="320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42481" y="153862"/>
                  <a:ext cx="223920" cy="33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19675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Fitting: </a:t>
            </a:r>
            <a:r>
              <a:rPr lang="en-CA" sz="2400" dirty="0"/>
              <a:t>As the name suggests: find the parameters under which the data	  are most likely: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740238" y="1701494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5618" y="5261279"/>
            <a:ext cx="1162844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41894" r="31884"/>
          <a:stretch>
            <a:fillRect/>
          </a:stretch>
        </p:blipFill>
        <p:spPr bwMode="auto">
          <a:xfrm>
            <a:off x="3696947" y="5261279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2071678"/>
            <a:ext cx="4420340" cy="200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4634" y="4857760"/>
            <a:ext cx="7359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best parameters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71" y="4130501"/>
            <a:ext cx="793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have assumed that data was independent (hence product)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14:cNvPr>
              <p14:cNvContentPartPr/>
              <p14:nvPr/>
            </p14:nvContentPartPr>
            <p14:xfrm>
              <a:off x="8474631" y="3962409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631" y="39537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14:cNvPr>
              <p14:cNvContentPartPr/>
              <p14:nvPr/>
            </p14:nvContentPartPr>
            <p14:xfrm>
              <a:off x="9632751" y="5289009"/>
              <a:ext cx="90720" cy="89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3751" y="5280369"/>
                <a:ext cx="108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14:cNvPr>
              <p14:cNvContentPartPr/>
              <p14:nvPr/>
            </p14:nvContentPartPr>
            <p14:xfrm>
              <a:off x="4751151" y="3983649"/>
              <a:ext cx="1370520" cy="96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2511" y="3974649"/>
                <a:ext cx="13881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601AD3-B9F3-9263-C275-21CDA51C9235}"/>
              </a:ext>
            </a:extLst>
          </p:cNvPr>
          <p:cNvGrpSpPr/>
          <p:nvPr/>
        </p:nvGrpSpPr>
        <p:grpSpPr>
          <a:xfrm>
            <a:off x="4881831" y="2604129"/>
            <a:ext cx="1923120" cy="612360"/>
            <a:chOff x="4881831" y="2604129"/>
            <a:chExt cx="192312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14:cNvPr>
                <p14:cNvContentPartPr/>
                <p14:nvPr/>
              </p14:nvContentPartPr>
              <p14:xfrm>
                <a:off x="4881831" y="2720769"/>
                <a:ext cx="975600" cy="123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73191" y="2712129"/>
                  <a:ext cx="993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14:cNvPr>
                <p14:cNvContentPartPr/>
                <p14:nvPr/>
              </p14:nvContentPartPr>
              <p14:xfrm>
                <a:off x="5446671" y="2813289"/>
                <a:ext cx="18720" cy="21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37671" y="2804289"/>
                  <a:ext cx="3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14:cNvPr>
                <p14:cNvContentPartPr/>
                <p14:nvPr/>
              </p14:nvContentPartPr>
              <p14:xfrm>
                <a:off x="5402031" y="2972409"/>
                <a:ext cx="182520" cy="10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3031" y="2963769"/>
                  <a:ext cx="200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14:cNvPr>
                <p14:cNvContentPartPr/>
                <p14:nvPr/>
              </p14:nvContentPartPr>
              <p14:xfrm>
                <a:off x="5602911" y="2959089"/>
                <a:ext cx="57960" cy="96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93911" y="2950449"/>
                  <a:ext cx="75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14:cNvPr>
                <p14:cNvContentPartPr/>
                <p14:nvPr/>
              </p14:nvContentPartPr>
              <p14:xfrm>
                <a:off x="5674191" y="2754249"/>
                <a:ext cx="413640" cy="260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65551" y="2745609"/>
                  <a:ext cx="431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14:cNvPr>
                <p14:cNvContentPartPr/>
                <p14:nvPr/>
              </p14:nvContentPartPr>
              <p14:xfrm>
                <a:off x="6103311" y="2824089"/>
                <a:ext cx="30960" cy="392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4671" y="2815089"/>
                  <a:ext cx="48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14:cNvPr>
                <p14:cNvContentPartPr/>
                <p14:nvPr/>
              </p14:nvContentPartPr>
              <p14:xfrm>
                <a:off x="6097191" y="2855049"/>
                <a:ext cx="165600" cy="164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88551" y="2846409"/>
                  <a:ext cx="183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14:cNvPr>
                <p14:cNvContentPartPr/>
                <p14:nvPr/>
              </p14:nvContentPartPr>
              <p14:xfrm>
                <a:off x="6241191" y="2663529"/>
                <a:ext cx="404280" cy="283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32551" y="2654889"/>
                  <a:ext cx="42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14:cNvPr>
                <p14:cNvContentPartPr/>
                <p14:nvPr/>
              </p14:nvContentPartPr>
              <p14:xfrm>
                <a:off x="6608031" y="2604129"/>
                <a:ext cx="196920" cy="282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9031" y="2595129"/>
                  <a:ext cx="2145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7AA4628-9417-3595-26D8-BB3E7F66B5D0}"/>
              </a:ext>
            </a:extLst>
          </p:cNvPr>
          <p:cNvGrpSpPr/>
          <p:nvPr/>
        </p:nvGrpSpPr>
        <p:grpSpPr>
          <a:xfrm>
            <a:off x="6188631" y="-11271"/>
            <a:ext cx="2054880" cy="639360"/>
            <a:chOff x="6188631" y="-11271"/>
            <a:chExt cx="20548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14:cNvPr>
                <p14:cNvContentPartPr/>
                <p14:nvPr/>
              </p14:nvContentPartPr>
              <p14:xfrm>
                <a:off x="6425151" y="160449"/>
                <a:ext cx="87480" cy="111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16151" y="151809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14:cNvPr>
                <p14:cNvContentPartPr/>
                <p14:nvPr/>
              </p14:nvContentPartPr>
              <p14:xfrm>
                <a:off x="6472311" y="114009"/>
                <a:ext cx="110880" cy="86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63311" y="105009"/>
                  <a:ext cx="128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14:cNvPr>
                <p14:cNvContentPartPr/>
                <p14:nvPr/>
              </p14:nvContentPartPr>
              <p14:xfrm>
                <a:off x="6473751" y="159729"/>
                <a:ext cx="70560" cy="972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5111" y="151089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14:cNvPr>
                <p14:cNvContentPartPr/>
                <p14:nvPr/>
              </p14:nvContentPartPr>
              <p14:xfrm>
                <a:off x="6188631" y="218769"/>
                <a:ext cx="521280" cy="200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79631" y="209769"/>
                  <a:ext cx="53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14:cNvPr>
                <p14:cNvContentPartPr/>
                <p14:nvPr/>
              </p14:nvContentPartPr>
              <p14:xfrm>
                <a:off x="6473391" y="338649"/>
                <a:ext cx="23040" cy="79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64391" y="329649"/>
                  <a:ext cx="4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14:cNvPr>
                <p14:cNvContentPartPr/>
                <p14:nvPr/>
              </p14:nvContentPartPr>
              <p14:xfrm>
                <a:off x="6471231" y="340089"/>
                <a:ext cx="54360" cy="51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62591" y="331449"/>
                  <a:ext cx="72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14:cNvPr>
                <p14:cNvContentPartPr/>
                <p14:nvPr/>
              </p14:nvContentPartPr>
              <p14:xfrm>
                <a:off x="6527031" y="319569"/>
                <a:ext cx="26280" cy="217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18391" y="310929"/>
                  <a:ext cx="43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14:cNvPr>
                <p14:cNvContentPartPr/>
                <p14:nvPr/>
              </p14:nvContentPartPr>
              <p14:xfrm>
                <a:off x="6473751" y="310209"/>
                <a:ext cx="244440" cy="26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65111" y="301569"/>
                  <a:ext cx="26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14:cNvPr>
                <p14:cNvContentPartPr/>
                <p14:nvPr/>
              </p14:nvContentPartPr>
              <p14:xfrm>
                <a:off x="6763911" y="189609"/>
                <a:ext cx="115560" cy="61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5271" y="180609"/>
                  <a:ext cx="13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14:cNvPr>
                <p14:cNvContentPartPr/>
                <p14:nvPr/>
              </p14:nvContentPartPr>
              <p14:xfrm>
                <a:off x="6767151" y="123009"/>
                <a:ext cx="205920" cy="26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8151" y="114369"/>
                  <a:ext cx="223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14:cNvPr>
                <p14:cNvContentPartPr/>
                <p14:nvPr/>
              </p14:nvContentPartPr>
              <p14:xfrm>
                <a:off x="6931671" y="98889"/>
                <a:ext cx="489600" cy="249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22671" y="90249"/>
                  <a:ext cx="50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14:cNvPr>
                <p14:cNvContentPartPr/>
                <p14:nvPr/>
              </p14:nvContentPartPr>
              <p14:xfrm>
                <a:off x="7387791" y="57129"/>
                <a:ext cx="44280" cy="10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78791" y="48129"/>
                  <a:ext cx="61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14:cNvPr>
                <p14:cNvContentPartPr/>
                <p14:nvPr/>
              </p14:nvContentPartPr>
              <p14:xfrm>
                <a:off x="7429911" y="35169"/>
                <a:ext cx="66240" cy="203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21271" y="26529"/>
                  <a:ext cx="8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14:cNvPr>
                <p14:cNvContentPartPr/>
                <p14:nvPr/>
              </p14:nvContentPartPr>
              <p14:xfrm>
                <a:off x="7420191" y="32289"/>
                <a:ext cx="187560" cy="172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11551" y="23649"/>
                  <a:ext cx="20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14:cNvPr>
                <p14:cNvContentPartPr/>
                <p14:nvPr/>
              </p14:nvContentPartPr>
              <p14:xfrm>
                <a:off x="7574631" y="15729"/>
                <a:ext cx="31320" cy="835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65631" y="6729"/>
                  <a:ext cx="48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14:cNvPr>
                <p14:cNvContentPartPr/>
                <p14:nvPr/>
              </p14:nvContentPartPr>
              <p14:xfrm>
                <a:off x="7376271" y="243969"/>
                <a:ext cx="253440" cy="87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67271" y="234969"/>
                  <a:ext cx="27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14:cNvPr>
                <p14:cNvContentPartPr/>
                <p14:nvPr/>
              </p14:nvContentPartPr>
              <p14:xfrm>
                <a:off x="7722231" y="57129"/>
                <a:ext cx="42840" cy="157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13591" y="48129"/>
                  <a:ext cx="6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14:cNvPr>
                <p14:cNvContentPartPr/>
                <p14:nvPr/>
              </p14:nvContentPartPr>
              <p14:xfrm>
                <a:off x="7798551" y="36969"/>
                <a:ext cx="91080" cy="92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9911" y="28329"/>
                  <a:ext cx="108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14:cNvPr>
                <p14:cNvContentPartPr/>
                <p14:nvPr/>
              </p14:nvContentPartPr>
              <p14:xfrm>
                <a:off x="7787031" y="162249"/>
                <a:ext cx="114480" cy="128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78391" y="153609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14:cNvPr>
                <p14:cNvContentPartPr/>
                <p14:nvPr/>
              </p14:nvContentPartPr>
              <p14:xfrm>
                <a:off x="8023191" y="57489"/>
                <a:ext cx="30960" cy="57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14551" y="48489"/>
                  <a:ext cx="48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14:cNvPr>
                <p14:cNvContentPartPr/>
                <p14:nvPr/>
              </p14:nvContentPartPr>
              <p14:xfrm>
                <a:off x="7950111" y="9609"/>
                <a:ext cx="263520" cy="218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41111" y="609"/>
                  <a:ext cx="281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14:cNvPr>
                <p14:cNvContentPartPr/>
                <p14:nvPr/>
              </p14:nvContentPartPr>
              <p14:xfrm>
                <a:off x="8120391" y="-11271"/>
                <a:ext cx="123120" cy="639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11391" y="-19911"/>
                  <a:ext cx="14076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14:cNvPr>
              <p14:cNvContentPartPr/>
              <p14:nvPr/>
            </p14:nvContentPartPr>
            <p14:xfrm>
              <a:off x="2621751" y="625569"/>
              <a:ext cx="8280" cy="61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12751" y="616929"/>
                <a:ext cx="2592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C915C1F9-9676-47F8-5759-381E9E6BC996}"/>
              </a:ext>
            </a:extLst>
          </p:cNvPr>
          <p:cNvGrpSpPr/>
          <p:nvPr/>
        </p:nvGrpSpPr>
        <p:grpSpPr>
          <a:xfrm>
            <a:off x="2279031" y="1070169"/>
            <a:ext cx="4384800" cy="1800720"/>
            <a:chOff x="2279031" y="1070169"/>
            <a:chExt cx="4384800" cy="18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14:cNvPr>
                <p14:cNvContentPartPr/>
                <p14:nvPr/>
              </p14:nvContentPartPr>
              <p14:xfrm>
                <a:off x="2279031" y="1175649"/>
                <a:ext cx="2171880" cy="126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70031" y="1166649"/>
                  <a:ext cx="218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14:cNvPr>
                <p14:cNvContentPartPr/>
                <p14:nvPr/>
              </p14:nvContentPartPr>
              <p14:xfrm>
                <a:off x="3694911" y="1305609"/>
                <a:ext cx="110160" cy="590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5911" y="1296609"/>
                  <a:ext cx="12780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14:cNvPr>
                <p14:cNvContentPartPr/>
                <p14:nvPr/>
              </p14:nvContentPartPr>
              <p14:xfrm>
                <a:off x="3727311" y="1914369"/>
                <a:ext cx="210600" cy="282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18671" y="1905369"/>
                  <a:ext cx="228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14:cNvPr>
                <p14:cNvContentPartPr/>
                <p14:nvPr/>
              </p14:nvContentPartPr>
              <p14:xfrm>
                <a:off x="3398271" y="2128209"/>
                <a:ext cx="1309320" cy="742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89271" y="2119209"/>
                  <a:ext cx="13269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14:cNvPr>
                <p14:cNvContentPartPr/>
                <p14:nvPr/>
              </p14:nvContentPartPr>
              <p14:xfrm>
                <a:off x="4747191" y="1070169"/>
                <a:ext cx="1916640" cy="192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38551" y="1061529"/>
                  <a:ext cx="193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14:cNvPr>
                <p14:cNvContentPartPr/>
                <p14:nvPr/>
              </p14:nvContentPartPr>
              <p14:xfrm>
                <a:off x="5639991" y="1151529"/>
                <a:ext cx="78480" cy="7488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30991" y="1142529"/>
                  <a:ext cx="9612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14:cNvPr>
                <p14:cNvContentPartPr/>
                <p14:nvPr/>
              </p14:nvContentPartPr>
              <p14:xfrm>
                <a:off x="5590671" y="1915089"/>
                <a:ext cx="171720" cy="22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81671" y="1906089"/>
                  <a:ext cx="18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14:cNvPr>
                <p14:cNvContentPartPr/>
                <p14:nvPr/>
              </p14:nvContentPartPr>
              <p14:xfrm>
                <a:off x="4688511" y="2168169"/>
                <a:ext cx="1806120" cy="551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79871" y="2159169"/>
                  <a:ext cx="182376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9BC189C8-1A3C-71EE-6FBA-C056425EDC6F}"/>
              </a:ext>
            </a:extLst>
          </p:cNvPr>
          <p:cNvGrpSpPr/>
          <p:nvPr/>
        </p:nvGrpSpPr>
        <p:grpSpPr>
          <a:xfrm>
            <a:off x="3211920" y="4652825"/>
            <a:ext cx="1145520" cy="598179"/>
            <a:chOff x="3211920" y="4652825"/>
            <a:chExt cx="1145520" cy="5981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14:cNvPr>
                <p14:cNvContentPartPr/>
                <p14:nvPr/>
              </p14:nvContentPartPr>
              <p14:xfrm>
                <a:off x="3211920" y="4963724"/>
                <a:ext cx="116280" cy="287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03280" y="4955084"/>
                  <a:ext cx="133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14:cNvPr>
                <p14:cNvContentPartPr/>
                <p14:nvPr/>
              </p14:nvContentPartPr>
              <p14:xfrm>
                <a:off x="3315240" y="5045302"/>
                <a:ext cx="103680" cy="63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6240" y="5036662"/>
                  <a:ext cx="12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14:cNvPr>
                <p14:cNvContentPartPr/>
                <p14:nvPr/>
              </p14:nvContentPartPr>
              <p14:xfrm>
                <a:off x="3250080" y="4888985"/>
                <a:ext cx="172080" cy="17856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41440" y="4880345"/>
                  <a:ext cx="18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14:cNvPr>
                <p14:cNvContentPartPr/>
                <p14:nvPr/>
              </p14:nvContentPartPr>
              <p14:xfrm>
                <a:off x="3269520" y="5027585"/>
                <a:ext cx="239400" cy="18000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60520" y="5018945"/>
                  <a:ext cx="257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14:cNvPr>
                <p14:cNvContentPartPr/>
                <p14:nvPr/>
              </p14:nvContentPartPr>
              <p14:xfrm>
                <a:off x="3580200" y="4750025"/>
                <a:ext cx="97920" cy="25740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71200" y="4741025"/>
                  <a:ext cx="115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14:cNvPr>
                <p14:cNvContentPartPr/>
                <p14:nvPr/>
              </p14:nvContentPartPr>
              <p14:xfrm>
                <a:off x="3603600" y="4859465"/>
                <a:ext cx="146160" cy="210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94600" y="4850465"/>
                  <a:ext cx="163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14:cNvPr>
                <p14:cNvContentPartPr/>
                <p14:nvPr/>
              </p14:nvContentPartPr>
              <p14:xfrm>
                <a:off x="3659760" y="4912385"/>
                <a:ext cx="27360" cy="224640"/>
              </p14:xfrm>
            </p:contentPart>
          </mc:Choice>
          <mc:Fallback xmlns=""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50760" y="4903745"/>
                  <a:ext cx="45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14:cNvPr>
                <p14:cNvContentPartPr/>
                <p14:nvPr/>
              </p14:nvContentPartPr>
              <p14:xfrm>
                <a:off x="3732120" y="4924985"/>
                <a:ext cx="108000" cy="116640"/>
              </p14:xfrm>
            </p:contentPart>
          </mc:Choice>
          <mc:Fallback xmlns=""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23120" y="4915985"/>
                  <a:ext cx="125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14:cNvPr>
                <p14:cNvContentPartPr/>
                <p14:nvPr/>
              </p14:nvContentPartPr>
              <p14:xfrm>
                <a:off x="4026600" y="4820225"/>
                <a:ext cx="120600" cy="317160"/>
              </p14:xfrm>
            </p:contentPart>
          </mc:Choice>
          <mc:Fallback xmlns=""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17600" y="4811225"/>
                  <a:ext cx="138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14:cNvPr>
                <p14:cNvContentPartPr/>
                <p14:nvPr/>
              </p14:nvContentPartPr>
              <p14:xfrm>
                <a:off x="4003200" y="4684505"/>
                <a:ext cx="55440" cy="126000"/>
              </p14:xfrm>
            </p:contentPart>
          </mc:Choice>
          <mc:Fallback xmlns=""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94200" y="4675505"/>
                  <a:ext cx="73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14:cNvPr>
                <p14:cNvContentPartPr/>
                <p14:nvPr/>
              </p14:nvContentPartPr>
              <p14:xfrm>
                <a:off x="4064400" y="4652825"/>
                <a:ext cx="293040" cy="383400"/>
              </p14:xfrm>
            </p:contentPart>
          </mc:Choice>
          <mc:Fallback xmlns=""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55760" y="4644185"/>
                  <a:ext cx="310680" cy="401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7" y="3857528"/>
            <a:ext cx="9036497" cy="266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825214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157192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587727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14:cNvPr>
              <p14:cNvContentPartPr/>
              <p14:nvPr/>
            </p14:nvContentPartPr>
            <p14:xfrm>
              <a:off x="1291561" y="6180211"/>
              <a:ext cx="902520" cy="14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921" y="6171571"/>
                <a:ext cx="9201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9E415C-6428-E834-9720-A1AEB2CC6513}"/>
              </a:ext>
            </a:extLst>
          </p:cNvPr>
          <p:cNvGrpSpPr/>
          <p:nvPr/>
        </p:nvGrpSpPr>
        <p:grpSpPr>
          <a:xfrm>
            <a:off x="1325761" y="5577211"/>
            <a:ext cx="583920" cy="357120"/>
            <a:chOff x="1325761" y="5577211"/>
            <a:chExt cx="58392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14:cNvPr>
                <p14:cNvContentPartPr/>
                <p14:nvPr/>
              </p14:nvContentPartPr>
              <p14:xfrm>
                <a:off x="1422241" y="5591251"/>
                <a:ext cx="16920" cy="64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3601" y="5582251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14:cNvPr>
                <p14:cNvContentPartPr/>
                <p14:nvPr/>
              </p14:nvContentPartPr>
              <p14:xfrm>
                <a:off x="1406401" y="5639851"/>
                <a:ext cx="77400" cy="435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97761" y="5630851"/>
                  <a:ext cx="95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14:cNvPr>
                <p14:cNvContentPartPr/>
                <p14:nvPr/>
              </p14:nvContentPartPr>
              <p14:xfrm>
                <a:off x="1325761" y="5663971"/>
                <a:ext cx="180720" cy="158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7121" y="5655331"/>
                  <a:ext cx="198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14:cNvPr>
                <p14:cNvContentPartPr/>
                <p14:nvPr/>
              </p14:nvContentPartPr>
              <p14:xfrm>
                <a:off x="1448521" y="5739931"/>
                <a:ext cx="37440" cy="4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39521" y="5730931"/>
                  <a:ext cx="55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14:cNvPr>
                <p14:cNvContentPartPr/>
                <p14:nvPr/>
              </p14:nvContentPartPr>
              <p14:xfrm>
                <a:off x="1437361" y="5822011"/>
                <a:ext cx="109080" cy="112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8721" y="5813011"/>
                  <a:ext cx="126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14:cNvPr>
                <p14:cNvContentPartPr/>
                <p14:nvPr/>
              </p14:nvContentPartPr>
              <p14:xfrm>
                <a:off x="1547161" y="5577211"/>
                <a:ext cx="105120" cy="144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38521" y="5568571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14:cNvPr>
                <p14:cNvContentPartPr/>
                <p14:nvPr/>
              </p14:nvContentPartPr>
              <p14:xfrm>
                <a:off x="1523041" y="5599891"/>
                <a:ext cx="173880" cy="241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4041" y="5591251"/>
                  <a:ext cx="191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14:cNvPr>
                <p14:cNvContentPartPr/>
                <p14:nvPr/>
              </p14:nvContentPartPr>
              <p14:xfrm>
                <a:off x="1621321" y="5584411"/>
                <a:ext cx="28836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2321" y="5575771"/>
                  <a:ext cx="3060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DC8F4F-C661-090B-EDB9-640DB354F0DE}"/>
              </a:ext>
            </a:extLst>
          </p:cNvPr>
          <p:cNvGrpSpPr/>
          <p:nvPr/>
        </p:nvGrpSpPr>
        <p:grpSpPr>
          <a:xfrm>
            <a:off x="1412151" y="4074300"/>
            <a:ext cx="5130360" cy="1769760"/>
            <a:chOff x="1412151" y="4074300"/>
            <a:chExt cx="5130360" cy="17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14:cNvPr>
                <p14:cNvContentPartPr/>
                <p14:nvPr/>
              </p14:nvContentPartPr>
              <p14:xfrm>
                <a:off x="2975271" y="4074300"/>
                <a:ext cx="2174040" cy="858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66271" y="4065660"/>
                  <a:ext cx="219168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14:cNvPr>
                <p14:cNvContentPartPr/>
                <p14:nvPr/>
              </p14:nvContentPartPr>
              <p14:xfrm>
                <a:off x="5059671" y="4634820"/>
                <a:ext cx="1482840" cy="413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50671" y="4626180"/>
                  <a:ext cx="15004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14:cNvPr>
                <p14:cNvContentPartPr/>
                <p14:nvPr/>
              </p14:nvContentPartPr>
              <p14:xfrm>
                <a:off x="1412151" y="4630140"/>
                <a:ext cx="1605600" cy="838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3511" y="4621140"/>
                  <a:ext cx="162324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14:cNvPr>
                <p14:cNvContentPartPr/>
                <p14:nvPr/>
              </p14:nvContentPartPr>
              <p14:xfrm>
                <a:off x="1425471" y="5269860"/>
                <a:ext cx="356400" cy="344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6471" y="5261220"/>
                  <a:ext cx="374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14:cNvPr>
                <p14:cNvContentPartPr/>
                <p14:nvPr/>
              </p14:nvContentPartPr>
              <p14:xfrm>
                <a:off x="1971231" y="4998780"/>
                <a:ext cx="2988000" cy="84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62231" y="4989780"/>
                  <a:ext cx="30056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14:cNvPr>
                <p14:cNvContentPartPr/>
                <p14:nvPr/>
              </p14:nvContentPartPr>
              <p14:xfrm>
                <a:off x="2106591" y="5525460"/>
                <a:ext cx="340560" cy="304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97951" y="5516820"/>
                  <a:ext cx="358200" cy="32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74695"/>
          <a:stretch>
            <a:fillRect/>
          </a:stretch>
        </p:blipFill>
        <p:spPr bwMode="auto">
          <a:xfrm>
            <a:off x="611560" y="2492896"/>
            <a:ext cx="20882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149080"/>
            <a:ext cx="5976664" cy="145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00034" y="389602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924944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818160"/>
            <a:ext cx="8964488" cy="239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4722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19565" b="61643"/>
          <a:stretch>
            <a:fillRect/>
          </a:stretch>
        </p:blipFill>
        <p:spPr bwMode="auto">
          <a:xfrm>
            <a:off x="1403648" y="2780928"/>
            <a:ext cx="64807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726" y="3568529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3240" y="3568529"/>
            <a:ext cx="3108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Samples from posterior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14:cNvPr>
              <p14:cNvContentPartPr/>
              <p14:nvPr/>
            </p14:nvContentPartPr>
            <p14:xfrm>
              <a:off x="3735241" y="3405691"/>
              <a:ext cx="1010520" cy="104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601" y="3396691"/>
                <a:ext cx="10281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01EFF0F1-5308-29C5-8F7E-82ABB65E1F91}"/>
              </a:ext>
            </a:extLst>
          </p:cNvPr>
          <p:cNvGrpSpPr/>
          <p:nvPr/>
        </p:nvGrpSpPr>
        <p:grpSpPr>
          <a:xfrm>
            <a:off x="4081561" y="2268811"/>
            <a:ext cx="2217960" cy="743760"/>
            <a:chOff x="4081561" y="2268811"/>
            <a:chExt cx="221796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14:cNvPr>
                <p14:cNvContentPartPr/>
                <p14:nvPr/>
              </p14:nvContentPartPr>
              <p14:xfrm>
                <a:off x="4131241" y="2840491"/>
                <a:ext cx="137880" cy="172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2241" y="2831491"/>
                  <a:ext cx="15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14:cNvPr>
                <p14:cNvContentPartPr/>
                <p14:nvPr/>
              </p14:nvContentPartPr>
              <p14:xfrm>
                <a:off x="4081561" y="2577331"/>
                <a:ext cx="173160" cy="363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2561" y="2568331"/>
                  <a:ext cx="190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14:cNvPr>
                <p14:cNvContentPartPr/>
                <p14:nvPr/>
              </p14:nvContentPartPr>
              <p14:xfrm>
                <a:off x="4318801" y="2528731"/>
                <a:ext cx="15840" cy="143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9801" y="2519731"/>
                  <a:ext cx="33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14:cNvPr>
                <p14:cNvContentPartPr/>
                <p14:nvPr/>
              </p14:nvContentPartPr>
              <p14:xfrm>
                <a:off x="4357681" y="2485171"/>
                <a:ext cx="360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8681" y="2476171"/>
                  <a:ext cx="21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14:cNvPr>
                <p14:cNvContentPartPr/>
                <p14:nvPr/>
              </p14:nvContentPartPr>
              <p14:xfrm>
                <a:off x="4371361" y="2506411"/>
                <a:ext cx="297720" cy="11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2361" y="2497771"/>
                  <a:ext cx="315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14:cNvPr>
                <p14:cNvContentPartPr/>
                <p14:nvPr/>
              </p14:nvContentPartPr>
              <p14:xfrm>
                <a:off x="4969321" y="2331811"/>
                <a:ext cx="16920" cy="294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0321" y="2323171"/>
                  <a:ext cx="3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14:cNvPr>
                <p14:cNvContentPartPr/>
                <p14:nvPr/>
              </p14:nvContentPartPr>
              <p14:xfrm>
                <a:off x="4879321" y="2450251"/>
                <a:ext cx="14724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70681" y="2441251"/>
                  <a:ext cx="16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14:cNvPr>
                <p14:cNvContentPartPr/>
                <p14:nvPr/>
              </p14:nvContentPartPr>
              <p14:xfrm>
                <a:off x="5009641" y="2334331"/>
                <a:ext cx="158760" cy="24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01001" y="2325331"/>
                  <a:ext cx="176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14:cNvPr>
                <p14:cNvContentPartPr/>
                <p14:nvPr/>
              </p14:nvContentPartPr>
              <p14:xfrm>
                <a:off x="5541361" y="2433691"/>
                <a:ext cx="300960" cy="128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2721" y="2425051"/>
                  <a:ext cx="31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14:cNvPr>
                <p14:cNvContentPartPr/>
                <p14:nvPr/>
              </p14:nvContentPartPr>
              <p14:xfrm>
                <a:off x="5884801" y="2268811"/>
                <a:ext cx="414720" cy="309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5801" y="2259811"/>
                  <a:ext cx="432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14:cNvPr>
                <p14:cNvContentPartPr/>
                <p14:nvPr/>
              </p14:nvContentPartPr>
              <p14:xfrm>
                <a:off x="4842241" y="2750851"/>
                <a:ext cx="19440" cy="13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3241" y="274185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14:cNvPr>
                <p14:cNvContentPartPr/>
                <p14:nvPr/>
              </p14:nvContentPartPr>
              <p14:xfrm>
                <a:off x="4691041" y="2792971"/>
                <a:ext cx="250200" cy="69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2041" y="2783971"/>
                  <a:ext cx="26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14:cNvPr>
                <p14:cNvContentPartPr/>
                <p14:nvPr/>
              </p14:nvContentPartPr>
              <p14:xfrm>
                <a:off x="4976161" y="2738251"/>
                <a:ext cx="64440" cy="129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7521" y="2729251"/>
                  <a:ext cx="82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14:cNvPr>
                <p14:cNvContentPartPr/>
                <p14:nvPr/>
              </p14:nvContentPartPr>
              <p14:xfrm>
                <a:off x="5130961" y="2694691"/>
                <a:ext cx="253440" cy="12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2321" y="2685691"/>
                  <a:ext cx="271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14:cNvPr>
                <p14:cNvContentPartPr/>
                <p14:nvPr/>
              </p14:nvContentPartPr>
              <p14:xfrm>
                <a:off x="5526961" y="2815651"/>
                <a:ext cx="38520" cy="36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18321" y="2807011"/>
                  <a:ext cx="5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14:cNvPr>
                <p14:cNvContentPartPr/>
                <p14:nvPr/>
              </p14:nvContentPartPr>
              <p14:xfrm>
                <a:off x="5697961" y="2686411"/>
                <a:ext cx="111960" cy="160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88961" y="2677771"/>
                  <a:ext cx="12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14:cNvPr>
                <p14:cNvContentPartPr/>
                <p14:nvPr/>
              </p14:nvContentPartPr>
              <p14:xfrm>
                <a:off x="5700121" y="2687851"/>
                <a:ext cx="92880" cy="137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1121" y="2678851"/>
                  <a:ext cx="110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14:cNvPr>
                <p14:cNvContentPartPr/>
                <p14:nvPr/>
              </p14:nvContentPartPr>
              <p14:xfrm>
                <a:off x="5825401" y="2592451"/>
                <a:ext cx="62640" cy="67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16761" y="2583811"/>
                  <a:ext cx="8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14:cNvPr>
                <p14:cNvContentPartPr/>
                <p14:nvPr/>
              </p14:nvContentPartPr>
              <p14:xfrm>
                <a:off x="5746201" y="2609011"/>
                <a:ext cx="179640" cy="45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7201" y="2600011"/>
                  <a:ext cx="197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14:cNvPr>
                <p14:cNvContentPartPr/>
                <p14:nvPr/>
              </p14:nvContentPartPr>
              <p14:xfrm>
                <a:off x="6011521" y="2618011"/>
                <a:ext cx="113760" cy="197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02881" y="2609011"/>
                  <a:ext cx="1314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43156A-74A2-D9E7-EF12-E3FA6B6FDF16}"/>
              </a:ext>
            </a:extLst>
          </p:cNvPr>
          <p:cNvGrpSpPr/>
          <p:nvPr/>
        </p:nvGrpSpPr>
        <p:grpSpPr>
          <a:xfrm>
            <a:off x="6634321" y="2388410"/>
            <a:ext cx="2667240" cy="1126080"/>
            <a:chOff x="6634321" y="2388410"/>
            <a:chExt cx="2667240" cy="11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14:cNvPr>
                <p14:cNvContentPartPr/>
                <p14:nvPr/>
              </p14:nvContentPartPr>
              <p14:xfrm>
                <a:off x="6634321" y="2447371"/>
                <a:ext cx="10080" cy="80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5681" y="2438731"/>
                  <a:ext cx="27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14:cNvPr>
                <p14:cNvContentPartPr/>
                <p14:nvPr/>
              </p14:nvContentPartPr>
              <p14:xfrm>
                <a:off x="6722881" y="2391931"/>
                <a:ext cx="56160" cy="13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4241" y="2383291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14:cNvPr>
                <p14:cNvContentPartPr/>
                <p14:nvPr/>
              </p14:nvContentPartPr>
              <p14:xfrm>
                <a:off x="6727561" y="2868211"/>
                <a:ext cx="495000" cy="121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8921" y="2859211"/>
                  <a:ext cx="512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14:cNvPr>
                <p14:cNvContentPartPr/>
                <p14:nvPr/>
              </p14:nvContentPartPr>
              <p14:xfrm>
                <a:off x="7149841" y="2776771"/>
                <a:ext cx="136440" cy="119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1201" y="2767771"/>
                  <a:ext cx="15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14:cNvPr>
                <p14:cNvContentPartPr/>
                <p14:nvPr/>
              </p14:nvContentPartPr>
              <p14:xfrm>
                <a:off x="7382761" y="2560411"/>
                <a:ext cx="232200" cy="40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3761" y="2551771"/>
                  <a:ext cx="249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14:cNvPr>
                <p14:cNvContentPartPr/>
                <p14:nvPr/>
              </p14:nvContentPartPr>
              <p14:xfrm>
                <a:off x="7626121" y="2770291"/>
                <a:ext cx="26280" cy="89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7121" y="2761291"/>
                  <a:ext cx="4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14:cNvPr>
                <p14:cNvContentPartPr/>
                <p14:nvPr/>
              </p14:nvContentPartPr>
              <p14:xfrm>
                <a:off x="7694881" y="2600371"/>
                <a:ext cx="65160" cy="364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5881" y="2591731"/>
                  <a:ext cx="82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14:cNvPr>
                <p14:cNvContentPartPr/>
                <p14:nvPr/>
              </p14:nvContentPartPr>
              <p14:xfrm>
                <a:off x="7797121" y="2564011"/>
                <a:ext cx="43920" cy="4064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8121" y="2555011"/>
                  <a:ext cx="61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14:cNvPr>
                <p14:cNvContentPartPr/>
                <p14:nvPr/>
              </p14:nvContentPartPr>
              <p14:xfrm>
                <a:off x="7633321" y="2725651"/>
                <a:ext cx="317520" cy="143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4681" y="2717011"/>
                  <a:ext cx="33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14:cNvPr>
                <p14:cNvContentPartPr/>
                <p14:nvPr/>
              </p14:nvContentPartPr>
              <p14:xfrm>
                <a:off x="7964161" y="2714851"/>
                <a:ext cx="178200" cy="143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55521" y="2705851"/>
                  <a:ext cx="19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14:cNvPr>
                <p14:cNvContentPartPr/>
                <p14:nvPr/>
              </p14:nvContentPartPr>
              <p14:xfrm>
                <a:off x="8163601" y="2708731"/>
                <a:ext cx="98640" cy="110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4961" y="2699731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14:cNvPr>
                <p14:cNvContentPartPr/>
                <p14:nvPr/>
              </p14:nvContentPartPr>
              <p14:xfrm>
                <a:off x="8435041" y="2411731"/>
                <a:ext cx="23760" cy="416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6041" y="2402731"/>
                  <a:ext cx="41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14:cNvPr>
                <p14:cNvContentPartPr/>
                <p14:nvPr/>
              </p14:nvContentPartPr>
              <p14:xfrm>
                <a:off x="8301841" y="2503610"/>
                <a:ext cx="207720" cy="119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92841" y="2494970"/>
                  <a:ext cx="22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14:cNvPr>
                <p14:cNvContentPartPr/>
                <p14:nvPr/>
              </p14:nvContentPartPr>
              <p14:xfrm>
                <a:off x="8662561" y="2606570"/>
                <a:ext cx="229320" cy="144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3921" y="2597570"/>
                  <a:ext cx="246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14:cNvPr>
                <p14:cNvContentPartPr/>
                <p14:nvPr/>
              </p14:nvContentPartPr>
              <p14:xfrm>
                <a:off x="8925001" y="2388410"/>
                <a:ext cx="376560" cy="429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16361" y="2379770"/>
                  <a:ext cx="394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14:cNvPr>
                <p14:cNvContentPartPr/>
                <p14:nvPr/>
              </p14:nvContentPartPr>
              <p14:xfrm>
                <a:off x="7613161" y="3141170"/>
                <a:ext cx="209520" cy="203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4521" y="3132530"/>
                  <a:ext cx="227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14:cNvPr>
                <p14:cNvContentPartPr/>
                <p14:nvPr/>
              </p14:nvContentPartPr>
              <p14:xfrm>
                <a:off x="7848241" y="3169250"/>
                <a:ext cx="87480" cy="133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9601" y="3160250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14:cNvPr>
                <p14:cNvContentPartPr/>
                <p14:nvPr/>
              </p14:nvContentPartPr>
              <p14:xfrm>
                <a:off x="8016001" y="3192650"/>
                <a:ext cx="23760" cy="698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07361" y="3184010"/>
                  <a:ext cx="41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14:cNvPr>
                <p14:cNvContentPartPr/>
                <p14:nvPr/>
              </p14:nvContentPartPr>
              <p14:xfrm>
                <a:off x="8039401" y="3068450"/>
                <a:ext cx="154440" cy="44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30761" y="3059810"/>
                  <a:ext cx="172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14:cNvPr>
                <p14:cNvContentPartPr/>
                <p14:nvPr/>
              </p14:nvContentPartPr>
              <p14:xfrm>
                <a:off x="8262961" y="3016610"/>
                <a:ext cx="80640" cy="180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53961" y="3007610"/>
                  <a:ext cx="9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14:cNvPr>
                <p14:cNvContentPartPr/>
                <p14:nvPr/>
              </p14:nvContentPartPr>
              <p14:xfrm>
                <a:off x="8359081" y="2948930"/>
                <a:ext cx="202320" cy="2491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50081" y="2939930"/>
                  <a:ext cx="219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14:cNvPr>
                <p14:cNvContentPartPr/>
                <p14:nvPr/>
              </p14:nvContentPartPr>
              <p14:xfrm>
                <a:off x="7595521" y="2909690"/>
                <a:ext cx="1109520" cy="427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86521" y="2901050"/>
                  <a:ext cx="112716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14:cNvPr>
              <p14:cNvContentPartPr/>
              <p14:nvPr/>
            </p14:nvContentPartPr>
            <p14:xfrm>
              <a:off x="508911" y="1444500"/>
              <a:ext cx="239544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0271" y="1435500"/>
                <a:ext cx="241308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39" name="组合 9238">
            <a:extLst>
              <a:ext uri="{FF2B5EF4-FFF2-40B4-BE49-F238E27FC236}">
                <a16:creationId xmlns:a16="http://schemas.microsoft.com/office/drawing/2014/main" id="{D11E8837-D3A3-8C53-3C36-32830AF9881F}"/>
              </a:ext>
            </a:extLst>
          </p:cNvPr>
          <p:cNvGrpSpPr/>
          <p:nvPr/>
        </p:nvGrpSpPr>
        <p:grpSpPr>
          <a:xfrm>
            <a:off x="2885991" y="764100"/>
            <a:ext cx="3867480" cy="1221480"/>
            <a:chOff x="2885991" y="764100"/>
            <a:chExt cx="386748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14:cNvPr>
                <p14:cNvContentPartPr/>
                <p14:nvPr/>
              </p14:nvContentPartPr>
              <p14:xfrm>
                <a:off x="3029631" y="1399140"/>
                <a:ext cx="130320" cy="316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20991" y="1390140"/>
                  <a:ext cx="147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14:cNvPr>
                <p14:cNvContentPartPr/>
                <p14:nvPr/>
              </p14:nvContentPartPr>
              <p14:xfrm>
                <a:off x="2885991" y="1479780"/>
                <a:ext cx="279360" cy="175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76991" y="1470780"/>
                  <a:ext cx="29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14:cNvPr>
                <p14:cNvContentPartPr/>
                <p14:nvPr/>
              </p14:nvContentPartPr>
              <p14:xfrm>
                <a:off x="3135831" y="1420740"/>
                <a:ext cx="288000" cy="255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7191" y="1411740"/>
                  <a:ext cx="305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14:cNvPr>
                <p14:cNvContentPartPr/>
                <p14:nvPr/>
              </p14:nvContentPartPr>
              <p14:xfrm>
                <a:off x="3558831" y="1402020"/>
                <a:ext cx="166680" cy="191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0191" y="1393020"/>
                  <a:ext cx="184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14:cNvPr>
                <p14:cNvContentPartPr/>
                <p14:nvPr/>
              </p14:nvContentPartPr>
              <p14:xfrm>
                <a:off x="3716511" y="1342620"/>
                <a:ext cx="147600" cy="184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7871" y="1333980"/>
                  <a:ext cx="16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14:cNvPr>
                <p14:cNvContentPartPr/>
                <p14:nvPr/>
              </p14:nvContentPartPr>
              <p14:xfrm>
                <a:off x="3862671" y="1311660"/>
                <a:ext cx="236520" cy="184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54031" y="1303020"/>
                  <a:ext cx="25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14:cNvPr>
                <p14:cNvContentPartPr/>
                <p14:nvPr/>
              </p14:nvContentPartPr>
              <p14:xfrm>
                <a:off x="4276311" y="1102500"/>
                <a:ext cx="364320" cy="35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7311" y="1093860"/>
                  <a:ext cx="381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14:cNvPr>
                <p14:cNvContentPartPr/>
                <p14:nvPr/>
              </p14:nvContentPartPr>
              <p14:xfrm>
                <a:off x="4652151" y="942660"/>
                <a:ext cx="70200" cy="362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151" y="933660"/>
                  <a:ext cx="87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14:cNvPr>
                <p14:cNvContentPartPr/>
                <p14:nvPr/>
              </p14:nvContentPartPr>
              <p14:xfrm>
                <a:off x="4526511" y="1051380"/>
                <a:ext cx="792360" cy="55512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7871" y="1042740"/>
                  <a:ext cx="810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14:cNvPr>
                <p14:cNvContentPartPr/>
                <p14:nvPr/>
              </p14:nvContentPartPr>
              <p14:xfrm>
                <a:off x="5359191" y="1079460"/>
                <a:ext cx="113400" cy="12384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50551" y="1070820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14:cNvPr>
                <p14:cNvContentPartPr/>
                <p14:nvPr/>
              </p14:nvContentPartPr>
              <p14:xfrm>
                <a:off x="5515431" y="1068660"/>
                <a:ext cx="85320" cy="59760"/>
              </p14:xfrm>
            </p:contentPart>
          </mc:Choice>
          <mc:Fallback xmlns=""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6431" y="1060020"/>
                  <a:ext cx="102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14:cNvPr>
                <p14:cNvContentPartPr/>
                <p14:nvPr/>
              </p14:nvContentPartPr>
              <p14:xfrm>
                <a:off x="5588871" y="764100"/>
                <a:ext cx="179640" cy="42120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9871" y="755460"/>
                  <a:ext cx="197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14:cNvPr>
                <p14:cNvContentPartPr/>
                <p14:nvPr/>
              </p14:nvContentPartPr>
              <p14:xfrm>
                <a:off x="4399791" y="1425780"/>
                <a:ext cx="115200" cy="34848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1151" y="1417140"/>
                  <a:ext cx="132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14:cNvPr>
                <p14:cNvContentPartPr/>
                <p14:nvPr/>
              </p14:nvContentPartPr>
              <p14:xfrm>
                <a:off x="4529031" y="1285380"/>
                <a:ext cx="227520" cy="48024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0031" y="1276380"/>
                  <a:ext cx="2451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14:cNvPr>
                <p14:cNvContentPartPr/>
                <p14:nvPr/>
              </p14:nvContentPartPr>
              <p14:xfrm>
                <a:off x="4803711" y="1526220"/>
                <a:ext cx="89640" cy="12708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5071" y="1517580"/>
                  <a:ext cx="107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14:cNvPr>
                <p14:cNvContentPartPr/>
                <p14:nvPr/>
              </p14:nvContentPartPr>
              <p14:xfrm>
                <a:off x="4900911" y="1480140"/>
                <a:ext cx="155520" cy="50544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92271" y="1471500"/>
                  <a:ext cx="1731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14:cNvPr>
                <p14:cNvContentPartPr/>
                <p14:nvPr/>
              </p14:nvContentPartPr>
              <p14:xfrm>
                <a:off x="5088831" y="1450620"/>
                <a:ext cx="131760" cy="13104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80191" y="1441620"/>
                  <a:ext cx="149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14:cNvPr>
                <p14:cNvContentPartPr/>
                <p14:nvPr/>
              </p14:nvContentPartPr>
              <p14:xfrm>
                <a:off x="5795511" y="1278540"/>
                <a:ext cx="9000" cy="33732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86871" y="1269540"/>
                  <a:ext cx="26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14:cNvPr>
                <p14:cNvContentPartPr/>
                <p14:nvPr/>
              </p14:nvContentPartPr>
              <p14:xfrm>
                <a:off x="5659791" y="1372140"/>
                <a:ext cx="270360" cy="13536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1151" y="1363140"/>
                  <a:ext cx="28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14:cNvPr>
                <p14:cNvContentPartPr/>
                <p14:nvPr/>
              </p14:nvContentPartPr>
              <p14:xfrm>
                <a:off x="6393111" y="1160820"/>
                <a:ext cx="21960" cy="32544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84111" y="1152180"/>
                  <a:ext cx="39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14:cNvPr>
                <p14:cNvContentPartPr/>
                <p14:nvPr/>
              </p14:nvContentPartPr>
              <p14:xfrm>
                <a:off x="6246951" y="1299780"/>
                <a:ext cx="241200" cy="11628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37951" y="1290780"/>
                  <a:ext cx="25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14:cNvPr>
                <p14:cNvContentPartPr/>
                <p14:nvPr/>
              </p14:nvContentPartPr>
              <p14:xfrm>
                <a:off x="6478791" y="1094940"/>
                <a:ext cx="274680" cy="30960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9791" y="1086300"/>
                  <a:ext cx="292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14:cNvPr>
                <p14:cNvContentPartPr/>
                <p14:nvPr/>
              </p14:nvContentPartPr>
              <p14:xfrm>
                <a:off x="6042471" y="1700460"/>
                <a:ext cx="171720" cy="12240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3471" y="1691460"/>
                  <a:ext cx="18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14:cNvPr>
                <p14:cNvContentPartPr/>
                <p14:nvPr/>
              </p14:nvContentPartPr>
              <p14:xfrm>
                <a:off x="6237591" y="1652940"/>
                <a:ext cx="95760" cy="15012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8591" y="1644300"/>
                  <a:ext cx="113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14:cNvPr>
                <p14:cNvContentPartPr/>
                <p14:nvPr/>
              </p14:nvContentPartPr>
              <p14:xfrm>
                <a:off x="6363951" y="1611900"/>
                <a:ext cx="293760" cy="18324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54951" y="1603260"/>
                  <a:ext cx="3114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8" name="组合 9237">
            <a:extLst>
              <a:ext uri="{FF2B5EF4-FFF2-40B4-BE49-F238E27FC236}">
                <a16:creationId xmlns:a16="http://schemas.microsoft.com/office/drawing/2014/main" id="{0D9102F7-930C-4920-5C72-08BEA9B06C57}"/>
              </a:ext>
            </a:extLst>
          </p:cNvPr>
          <p:cNvGrpSpPr/>
          <p:nvPr/>
        </p:nvGrpSpPr>
        <p:grpSpPr>
          <a:xfrm>
            <a:off x="7041471" y="1216620"/>
            <a:ext cx="924840" cy="684720"/>
            <a:chOff x="7041471" y="1216620"/>
            <a:chExt cx="92484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14:cNvPr>
                <p14:cNvContentPartPr/>
                <p14:nvPr/>
              </p14:nvContentPartPr>
              <p14:xfrm>
                <a:off x="7041471" y="1584180"/>
                <a:ext cx="178920" cy="17424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2831" y="1575540"/>
                  <a:ext cx="196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14:cNvPr>
                <p14:cNvContentPartPr/>
                <p14:nvPr/>
              </p14:nvContentPartPr>
              <p14:xfrm>
                <a:off x="7294191" y="1601100"/>
                <a:ext cx="57240" cy="8568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85191" y="1592460"/>
                  <a:ext cx="74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14:cNvPr>
                <p14:cNvContentPartPr/>
                <p14:nvPr/>
              </p14:nvContentPartPr>
              <p14:xfrm>
                <a:off x="7396071" y="1216620"/>
                <a:ext cx="570240" cy="684720"/>
              </p14:xfrm>
            </p:contentPart>
          </mc:Choice>
          <mc:Fallback xmlns=""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7431" y="1207620"/>
                  <a:ext cx="58788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14:cNvPr>
              <p14:cNvContentPartPr/>
              <p14:nvPr/>
            </p14:nvContentPartPr>
            <p14:xfrm>
              <a:off x="1975320" y="2914953"/>
              <a:ext cx="30240" cy="102960"/>
            </p14:xfrm>
          </p:contentPart>
        </mc:Choice>
        <mc:Fallback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6320" y="2906313"/>
                <a:ext cx="478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1" name="组合 9280">
            <a:extLst>
              <a:ext uri="{FF2B5EF4-FFF2-40B4-BE49-F238E27FC236}">
                <a16:creationId xmlns:a16="http://schemas.microsoft.com/office/drawing/2014/main" id="{32D587CA-FFEB-E263-A166-CBBE5E407646}"/>
              </a:ext>
            </a:extLst>
          </p:cNvPr>
          <p:cNvGrpSpPr/>
          <p:nvPr/>
        </p:nvGrpSpPr>
        <p:grpSpPr>
          <a:xfrm>
            <a:off x="1020297" y="2097691"/>
            <a:ext cx="1869480" cy="1815120"/>
            <a:chOff x="1020297" y="2097691"/>
            <a:chExt cx="1869480" cy="181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14:cNvPr>
                <p14:cNvContentPartPr/>
                <p14:nvPr/>
              </p14:nvContentPartPr>
              <p14:xfrm>
                <a:off x="1846497" y="2906611"/>
                <a:ext cx="320400" cy="469080"/>
              </p14:xfrm>
            </p:contentPart>
          </mc:Choice>
          <mc:Fallback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37497" y="2897611"/>
                  <a:ext cx="3380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14:cNvPr>
                <p14:cNvContentPartPr/>
                <p14:nvPr/>
              </p14:nvContentPartPr>
              <p14:xfrm>
                <a:off x="1997697" y="3444451"/>
                <a:ext cx="65160" cy="106920"/>
              </p14:xfrm>
            </p:contentPart>
          </mc:Choice>
          <mc:Fallback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88697" y="3435811"/>
                  <a:ext cx="82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14:cNvPr>
                <p14:cNvContentPartPr/>
                <p14:nvPr/>
              </p14:nvContentPartPr>
              <p14:xfrm>
                <a:off x="2020017" y="3482611"/>
                <a:ext cx="25920" cy="72720"/>
              </p14:xfrm>
            </p:contentPart>
          </mc:Choice>
          <mc:Fallback>
            <p:pic>
              <p:nvPicPr>
                <p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11377" y="3473971"/>
                  <a:ext cx="4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14:cNvPr>
                <p14:cNvContentPartPr/>
                <p14:nvPr/>
              </p14:nvContentPartPr>
              <p14:xfrm>
                <a:off x="2098857" y="3558571"/>
                <a:ext cx="100080" cy="94320"/>
              </p14:xfrm>
            </p:contentPart>
          </mc:Choice>
          <mc:Fallback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89857" y="3549571"/>
                  <a:ext cx="11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14:cNvPr>
                <p14:cNvContentPartPr/>
                <p14:nvPr/>
              </p14:nvContentPartPr>
              <p14:xfrm>
                <a:off x="2185977" y="3495211"/>
                <a:ext cx="61920" cy="98280"/>
              </p14:xfrm>
            </p:contentPart>
          </mc:Choice>
          <mc:Fallback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76977" y="3486571"/>
                  <a:ext cx="79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14:cNvPr>
                <p14:cNvContentPartPr/>
                <p14:nvPr/>
              </p14:nvContentPartPr>
              <p14:xfrm>
                <a:off x="2250777" y="3487651"/>
                <a:ext cx="87840" cy="55080"/>
              </p14:xfrm>
            </p:contentPart>
          </mc:Choice>
          <mc:Fallback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1777" y="3478651"/>
                  <a:ext cx="105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14:cNvPr>
                <p14:cNvContentPartPr/>
                <p14:nvPr/>
              </p14:nvContentPartPr>
              <p14:xfrm>
                <a:off x="2430417" y="3348691"/>
                <a:ext cx="161280" cy="149760"/>
              </p14:xfrm>
            </p:contentPart>
          </mc:Choice>
          <mc:Fallback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1777" y="3339691"/>
                  <a:ext cx="17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14:cNvPr>
                <p14:cNvContentPartPr/>
                <p14:nvPr/>
              </p14:nvContentPartPr>
              <p14:xfrm>
                <a:off x="2580177" y="3265531"/>
                <a:ext cx="50040" cy="160560"/>
              </p14:xfrm>
            </p:contentPart>
          </mc:Choice>
          <mc:Fallback>
            <p:pic>
              <p:nvPicPr>
                <p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71537" y="3256891"/>
                  <a:ext cx="67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14:cNvPr>
                <p14:cNvContentPartPr/>
                <p14:nvPr/>
              </p14:nvContentPartPr>
              <p14:xfrm>
                <a:off x="2553177" y="3350131"/>
                <a:ext cx="155160" cy="71640"/>
              </p14:xfrm>
            </p:contentPart>
          </mc:Choice>
          <mc:Fallback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44177" y="3341491"/>
                  <a:ext cx="172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14:cNvPr>
                <p14:cNvContentPartPr/>
                <p14:nvPr/>
              </p14:nvContentPartPr>
              <p14:xfrm>
                <a:off x="2288937" y="3656131"/>
                <a:ext cx="174240" cy="256680"/>
              </p14:xfrm>
            </p:contentPart>
          </mc:Choice>
          <mc:Fallback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0297" y="3647131"/>
                  <a:ext cx="191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14:cNvPr>
                <p14:cNvContentPartPr/>
                <p14:nvPr/>
              </p14:nvContentPartPr>
              <p14:xfrm>
                <a:off x="2476137" y="3636691"/>
                <a:ext cx="73800" cy="70560"/>
              </p14:xfrm>
            </p:contentPart>
          </mc:Choice>
          <mc:Fallback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7137" y="3628051"/>
                  <a:ext cx="91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14:cNvPr>
                <p14:cNvContentPartPr/>
                <p14:nvPr/>
              </p14:nvContentPartPr>
              <p14:xfrm>
                <a:off x="2510697" y="3623011"/>
                <a:ext cx="15840" cy="81000"/>
              </p14:xfrm>
            </p:contentPart>
          </mc:Choice>
          <mc:Fallback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02057" y="3614011"/>
                  <a:ext cx="3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14:cNvPr>
                <p14:cNvContentPartPr/>
                <p14:nvPr/>
              </p14:nvContentPartPr>
              <p14:xfrm>
                <a:off x="2598897" y="3605011"/>
                <a:ext cx="49320" cy="75960"/>
              </p14:xfrm>
            </p:contentPart>
          </mc:Choice>
          <mc:Fallback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9897" y="3596371"/>
                  <a:ext cx="6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14:cNvPr>
                <p14:cNvContentPartPr/>
                <p14:nvPr/>
              </p14:nvContentPartPr>
              <p14:xfrm>
                <a:off x="2662257" y="3533011"/>
                <a:ext cx="55080" cy="121680"/>
              </p14:xfrm>
            </p:contentPart>
          </mc:Choice>
          <mc:Fallback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53617" y="3524371"/>
                  <a:ext cx="7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14:cNvPr>
                <p14:cNvContentPartPr/>
                <p14:nvPr/>
              </p14:nvContentPartPr>
              <p14:xfrm>
                <a:off x="2135217" y="3006691"/>
                <a:ext cx="754560" cy="364320"/>
              </p14:xfrm>
            </p:contentPart>
          </mc:Choice>
          <mc:Fallback>
            <p:pic>
              <p:nvPicPr>
                <p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26217" y="2997691"/>
                  <a:ext cx="772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14:cNvPr>
                <p14:cNvContentPartPr/>
                <p14:nvPr/>
              </p14:nvContentPartPr>
              <p14:xfrm>
                <a:off x="2159697" y="2810491"/>
                <a:ext cx="244800" cy="197640"/>
              </p14:xfrm>
            </p:contentPart>
          </mc:Choice>
          <mc:Fallback>
            <p:pic>
              <p:nvPicPr>
                <p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50697" y="2801491"/>
                  <a:ext cx="262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14:cNvPr>
                <p14:cNvContentPartPr/>
                <p14:nvPr/>
              </p14:nvContentPartPr>
              <p14:xfrm>
                <a:off x="1060257" y="2770531"/>
                <a:ext cx="126360" cy="227880"/>
              </p14:xfrm>
            </p:contentPart>
          </mc:Choice>
          <mc:Fallback>
            <p:pic>
              <p:nvPicPr>
                <p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1617" y="2761531"/>
                  <a:ext cx="14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14:cNvPr>
                <p14:cNvContentPartPr/>
                <p14:nvPr/>
              </p14:nvContentPartPr>
              <p14:xfrm>
                <a:off x="1020297" y="2855491"/>
                <a:ext cx="76680" cy="82440"/>
              </p14:xfrm>
            </p:contentPart>
          </mc:Choice>
          <mc:Fallback>
            <p:pic>
              <p:nvPicPr>
                <p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1657" y="2846851"/>
                  <a:ext cx="94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14:cNvPr>
                <p14:cNvContentPartPr/>
                <p14:nvPr/>
              </p14:nvContentPartPr>
              <p14:xfrm>
                <a:off x="1146297" y="2806531"/>
                <a:ext cx="89280" cy="146160"/>
              </p14:xfrm>
            </p:contentPart>
          </mc:Choice>
          <mc:Fallback>
            <p:pic>
              <p:nvPicPr>
                <p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7657" y="2797891"/>
                  <a:ext cx="10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14:cNvPr>
                <p14:cNvContentPartPr/>
                <p14:nvPr/>
              </p14:nvContentPartPr>
              <p14:xfrm>
                <a:off x="1253937" y="2740651"/>
                <a:ext cx="104040" cy="122400"/>
              </p14:xfrm>
            </p:contentPart>
          </mc:Choice>
          <mc:Fallback>
            <p:pic>
              <p:nvPicPr>
                <p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45297" y="2732011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14:cNvPr>
                <p14:cNvContentPartPr/>
                <p14:nvPr/>
              </p14:nvContentPartPr>
              <p14:xfrm>
                <a:off x="1368777" y="2723371"/>
                <a:ext cx="19080" cy="51120"/>
              </p14:xfrm>
            </p:contentPart>
          </mc:Choice>
          <mc:Fallback>
            <p:pic>
              <p:nvPicPr>
                <p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60137" y="2714731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14:cNvPr>
                <p14:cNvContentPartPr/>
                <p14:nvPr/>
              </p14:nvContentPartPr>
              <p14:xfrm>
                <a:off x="1345017" y="2642011"/>
                <a:ext cx="145440" cy="123840"/>
              </p14:xfrm>
            </p:contentPart>
          </mc:Choice>
          <mc:Fallback>
            <p:pic>
              <p:nvPicPr>
                <p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6017" y="2633011"/>
                  <a:ext cx="163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14:cNvPr>
                <p14:cNvContentPartPr/>
                <p14:nvPr/>
              </p14:nvContentPartPr>
              <p14:xfrm>
                <a:off x="1439697" y="2603851"/>
                <a:ext cx="75960" cy="100080"/>
              </p14:xfrm>
            </p:contentPart>
          </mc:Choice>
          <mc:Fallback>
            <p:pic>
              <p:nvPicPr>
                <p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31057" y="2594851"/>
                  <a:ext cx="93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14:cNvPr>
                <p14:cNvContentPartPr/>
                <p14:nvPr/>
              </p14:nvContentPartPr>
              <p14:xfrm>
                <a:off x="1518537" y="2583331"/>
                <a:ext cx="19800" cy="55440"/>
              </p14:xfrm>
            </p:contentPart>
          </mc:Choice>
          <mc:Fallback>
            <p:pic>
              <p:nvPicPr>
                <p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09537" y="2574331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14:cNvPr>
                <p14:cNvContentPartPr/>
                <p14:nvPr/>
              </p14:nvContentPartPr>
              <p14:xfrm>
                <a:off x="1534017" y="2495131"/>
                <a:ext cx="270720" cy="349920"/>
              </p14:xfrm>
            </p:contentPart>
          </mc:Choice>
          <mc:Fallback>
            <p:pic>
              <p:nvPicPr>
                <p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25377" y="2486491"/>
                  <a:ext cx="288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14:cNvPr>
                <p14:cNvContentPartPr/>
                <p14:nvPr/>
              </p14:nvContentPartPr>
              <p14:xfrm>
                <a:off x="1799697" y="2316931"/>
                <a:ext cx="217440" cy="237600"/>
              </p14:xfrm>
            </p:contentPart>
          </mc:Choice>
          <mc:Fallback>
            <p:pic>
              <p:nvPicPr>
                <p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90697" y="2307931"/>
                  <a:ext cx="235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14:cNvPr>
                <p14:cNvContentPartPr/>
                <p14:nvPr/>
              </p14:nvContentPartPr>
              <p14:xfrm>
                <a:off x="2047737" y="2156731"/>
                <a:ext cx="165960" cy="222480"/>
              </p14:xfrm>
            </p:contentPart>
          </mc:Choice>
          <mc:Fallback>
            <p:pic>
              <p:nvPicPr>
                <p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39097" y="2148091"/>
                  <a:ext cx="18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14:cNvPr>
                <p14:cNvContentPartPr/>
                <p14:nvPr/>
              </p14:nvContentPartPr>
              <p14:xfrm>
                <a:off x="2186697" y="2097691"/>
                <a:ext cx="27720" cy="57240"/>
              </p14:xfrm>
            </p:contentPart>
          </mc:Choice>
          <mc:Fallback>
            <p:pic>
              <p:nvPicPr>
                <p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78057" y="2089051"/>
                  <a:ext cx="45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14:cNvPr>
                <p14:cNvContentPartPr/>
                <p14:nvPr/>
              </p14:nvContentPartPr>
              <p14:xfrm>
                <a:off x="2263017" y="2197051"/>
                <a:ext cx="81360" cy="150840"/>
              </p14:xfrm>
            </p:contentPart>
          </mc:Choice>
          <mc:Fallback>
            <p:pic>
              <p:nvPicPr>
                <p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54017" y="2188051"/>
                  <a:ext cx="9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14:cNvPr>
                <p14:cNvContentPartPr/>
                <p14:nvPr/>
              </p14:nvContentPartPr>
              <p14:xfrm>
                <a:off x="1961697" y="2423491"/>
                <a:ext cx="270720" cy="324000"/>
              </p14:xfrm>
            </p:contentPart>
          </mc:Choice>
          <mc:Fallback>
            <p:pic>
              <p:nvPicPr>
                <p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53057" y="2414491"/>
                  <a:ext cx="288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14:cNvPr>
                <p14:cNvContentPartPr/>
                <p14:nvPr/>
              </p14:nvContentPartPr>
              <p14:xfrm>
                <a:off x="2229537" y="2430691"/>
                <a:ext cx="110160" cy="78840"/>
              </p14:xfrm>
            </p:contentPart>
          </mc:Choice>
          <mc:Fallback>
            <p:pic>
              <p:nvPicPr>
                <p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20537" y="2422051"/>
                  <a:ext cx="1278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14:cNvPr>
              <p14:cNvContentPartPr/>
              <p14:nvPr/>
            </p14:nvContentPartPr>
            <p14:xfrm>
              <a:off x="3402417" y="4001371"/>
              <a:ext cx="360" cy="360"/>
            </p14:xfrm>
          </p:contentPart>
        </mc:Choice>
        <mc:Fallback>
          <p:pic>
            <p:nvPicPr>
              <p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384777" y="398373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6" name="组合 9295">
            <a:extLst>
              <a:ext uri="{FF2B5EF4-FFF2-40B4-BE49-F238E27FC236}">
                <a16:creationId xmlns:a16="http://schemas.microsoft.com/office/drawing/2014/main" id="{95BF06CD-CE9D-BBE0-9110-450F5A92CABE}"/>
              </a:ext>
            </a:extLst>
          </p:cNvPr>
          <p:cNvGrpSpPr/>
          <p:nvPr/>
        </p:nvGrpSpPr>
        <p:grpSpPr>
          <a:xfrm>
            <a:off x="5106657" y="3334291"/>
            <a:ext cx="2237040" cy="386640"/>
            <a:chOff x="5106657" y="3334291"/>
            <a:chExt cx="223704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14:cNvPr>
                <p14:cNvContentPartPr/>
                <p14:nvPr/>
              </p14:nvContentPartPr>
              <p14:xfrm>
                <a:off x="5106657" y="3439051"/>
                <a:ext cx="1561680" cy="69120"/>
              </p14:xfrm>
            </p:contentPart>
          </mc:Choice>
          <mc:Fallback>
            <p:pic>
              <p:nvPicPr>
                <p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9017" y="3421411"/>
                  <a:ext cx="1597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14:cNvPr>
                <p14:cNvContentPartPr/>
                <p14:nvPr/>
              </p14:nvContentPartPr>
              <p14:xfrm>
                <a:off x="5213577" y="3550291"/>
                <a:ext cx="119160" cy="170640"/>
              </p14:xfrm>
            </p:contentPart>
          </mc:Choice>
          <mc:Fallback>
            <p:pic>
              <p:nvPicPr>
                <p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95937" y="3532291"/>
                  <a:ext cx="15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14:cNvPr>
                <p14:cNvContentPartPr/>
                <p14:nvPr/>
              </p14:nvContentPartPr>
              <p14:xfrm>
                <a:off x="5353977" y="3572251"/>
                <a:ext cx="87120" cy="132120"/>
              </p14:xfrm>
            </p:contentPart>
          </mc:Choice>
          <mc:Fallback>
            <p:pic>
              <p:nvPicPr>
                <p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35977" y="3554611"/>
                  <a:ext cx="122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14:cNvPr>
                <p14:cNvContentPartPr/>
                <p14:nvPr/>
              </p14:nvContentPartPr>
              <p14:xfrm>
                <a:off x="5455857" y="3554251"/>
                <a:ext cx="70560" cy="136080"/>
              </p14:xfrm>
            </p:contentPart>
          </mc:Choice>
          <mc:Fallback>
            <p:pic>
              <p:nvPicPr>
                <p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37857" y="3536251"/>
                  <a:ext cx="10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14:cNvPr>
                <p14:cNvContentPartPr/>
                <p14:nvPr/>
              </p14:nvContentPartPr>
              <p14:xfrm>
                <a:off x="5593737" y="3334291"/>
                <a:ext cx="457920" cy="375840"/>
              </p14:xfrm>
            </p:contentPart>
          </mc:Choice>
          <mc:Fallback>
            <p:pic>
              <p:nvPicPr>
                <p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75737" y="3316291"/>
                  <a:ext cx="493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14:cNvPr>
                <p14:cNvContentPartPr/>
                <p14:nvPr/>
              </p14:nvContentPartPr>
              <p14:xfrm>
                <a:off x="6093777" y="3373171"/>
                <a:ext cx="40320" cy="298440"/>
              </p14:xfrm>
            </p:contentPart>
          </mc:Choice>
          <mc:Fallback>
            <p:pic>
              <p:nvPicPr>
                <p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75777" y="3355531"/>
                  <a:ext cx="75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14:cNvPr>
                <p14:cNvContentPartPr/>
                <p14:nvPr/>
              </p14:nvContentPartPr>
              <p14:xfrm>
                <a:off x="6196737" y="3488011"/>
                <a:ext cx="124200" cy="162000"/>
              </p14:xfrm>
            </p:contentPart>
          </mc:Choice>
          <mc:Fallback>
            <p:pic>
              <p:nvPicPr>
                <p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78737" y="3470371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14:cNvPr>
                <p14:cNvContentPartPr/>
                <p14:nvPr/>
              </p14:nvContentPartPr>
              <p14:xfrm>
                <a:off x="6338577" y="3514291"/>
                <a:ext cx="74520" cy="121320"/>
              </p14:xfrm>
            </p:contentPart>
          </mc:Choice>
          <mc:Fallback>
            <p:pic>
              <p:nvPicPr>
                <p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0937" y="3496291"/>
                  <a:ext cx="110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14:cNvPr>
                <p14:cNvContentPartPr/>
                <p14:nvPr/>
              </p14:nvContentPartPr>
              <p14:xfrm>
                <a:off x="6539457" y="3420331"/>
                <a:ext cx="155520" cy="257400"/>
              </p14:xfrm>
            </p:contentPart>
          </mc:Choice>
          <mc:Fallback>
            <p:pic>
              <p:nvPicPr>
                <p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1457" y="3402331"/>
                  <a:ext cx="191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14:cNvPr>
                <p14:cNvContentPartPr/>
                <p14:nvPr/>
              </p14:nvContentPartPr>
              <p14:xfrm>
                <a:off x="6777057" y="3548491"/>
                <a:ext cx="78120" cy="114480"/>
              </p14:xfrm>
            </p:contentPart>
          </mc:Choice>
          <mc:Fallback>
            <p:pic>
              <p:nvPicPr>
                <p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59057" y="3530851"/>
                  <a:ext cx="113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14:cNvPr>
                <p14:cNvContentPartPr/>
                <p14:nvPr/>
              </p14:nvContentPartPr>
              <p14:xfrm>
                <a:off x="6883617" y="3535531"/>
                <a:ext cx="96840" cy="125640"/>
              </p14:xfrm>
            </p:contentPart>
          </mc:Choice>
          <mc:Fallback>
            <p:pic>
              <p:nvPicPr>
                <p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5977" y="3517531"/>
                  <a:ext cx="13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14:cNvPr>
                <p14:cNvContentPartPr/>
                <p14:nvPr/>
              </p14:nvContentPartPr>
              <p14:xfrm>
                <a:off x="7039857" y="3522211"/>
                <a:ext cx="303840" cy="154440"/>
              </p14:xfrm>
            </p:contentPart>
          </mc:Choice>
          <mc:Fallback>
            <p:pic>
              <p:nvPicPr>
                <p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21857" y="3504571"/>
                  <a:ext cx="339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4" name="组合 9313">
            <a:extLst>
              <a:ext uri="{FF2B5EF4-FFF2-40B4-BE49-F238E27FC236}">
                <a16:creationId xmlns:a16="http://schemas.microsoft.com/office/drawing/2014/main" id="{2AFA38CA-BE3A-712D-C33C-DBAE2E1DD528}"/>
              </a:ext>
            </a:extLst>
          </p:cNvPr>
          <p:cNvGrpSpPr/>
          <p:nvPr/>
        </p:nvGrpSpPr>
        <p:grpSpPr>
          <a:xfrm>
            <a:off x="3620217" y="3390451"/>
            <a:ext cx="1209600" cy="555120"/>
            <a:chOff x="3620217" y="3390451"/>
            <a:chExt cx="120960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14:cNvPr>
                <p14:cNvContentPartPr/>
                <p14:nvPr/>
              </p14:nvContentPartPr>
              <p14:xfrm>
                <a:off x="3620217" y="3538051"/>
                <a:ext cx="7200" cy="261000"/>
              </p14:xfrm>
            </p:contentPart>
          </mc:Choice>
          <mc:Fallback>
            <p:pic>
              <p:nvPicPr>
                <p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2217" y="3520051"/>
                  <a:ext cx="42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14:cNvPr>
                <p14:cNvContentPartPr/>
                <p14:nvPr/>
              </p14:nvContentPartPr>
              <p14:xfrm>
                <a:off x="3623097" y="3574771"/>
                <a:ext cx="71280" cy="127440"/>
              </p14:xfrm>
            </p:contentPart>
          </mc:Choice>
          <mc:Fallback>
            <p:pic>
              <p:nvPicPr>
                <p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05097" y="3557131"/>
                  <a:ext cx="10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14:cNvPr>
                <p14:cNvContentPartPr/>
                <p14:nvPr/>
              </p14:nvContentPartPr>
              <p14:xfrm>
                <a:off x="3748737" y="3592051"/>
                <a:ext cx="57240" cy="86040"/>
              </p14:xfrm>
            </p:contentPart>
          </mc:Choice>
          <mc:Fallback>
            <p:pic>
              <p:nvPicPr>
                <p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30737" y="3574051"/>
                  <a:ext cx="9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14:cNvPr>
                <p14:cNvContentPartPr/>
                <p14:nvPr/>
              </p14:nvContentPartPr>
              <p14:xfrm>
                <a:off x="3826497" y="3567931"/>
                <a:ext cx="45360" cy="113760"/>
              </p14:xfrm>
            </p:contentPart>
          </mc:Choice>
          <mc:Fallback>
            <p:pic>
              <p:nvPicPr>
                <p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8497" y="3549931"/>
                  <a:ext cx="8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14:cNvPr>
                <p14:cNvContentPartPr/>
                <p14:nvPr/>
              </p14:nvContentPartPr>
              <p14:xfrm>
                <a:off x="3918657" y="3537691"/>
                <a:ext cx="131400" cy="122760"/>
              </p14:xfrm>
            </p:contentPart>
          </mc:Choice>
          <mc:Fallback>
            <p:pic>
              <p:nvPicPr>
                <p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01017" y="3519691"/>
                  <a:ext cx="16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14:cNvPr>
                <p14:cNvContentPartPr/>
                <p14:nvPr/>
              </p14:nvContentPartPr>
              <p14:xfrm>
                <a:off x="4043217" y="3666931"/>
                <a:ext cx="55800" cy="68040"/>
              </p14:xfrm>
            </p:contentPart>
          </mc:Choice>
          <mc:Fallback>
            <p:pic>
              <p:nvPicPr>
                <p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25577" y="3649291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14:cNvPr>
                <p14:cNvContentPartPr/>
                <p14:nvPr/>
              </p14:nvContentPartPr>
              <p14:xfrm>
                <a:off x="4039977" y="3665851"/>
                <a:ext cx="32760" cy="118080"/>
              </p14:xfrm>
            </p:contentPart>
          </mc:Choice>
          <mc:Fallback>
            <p:pic>
              <p:nvPicPr>
                <p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1977" y="3648211"/>
                  <a:ext cx="68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14:cNvPr>
                <p14:cNvContentPartPr/>
                <p14:nvPr/>
              </p14:nvContentPartPr>
              <p14:xfrm>
                <a:off x="4082097" y="3573691"/>
                <a:ext cx="49320" cy="96480"/>
              </p14:xfrm>
            </p:contentPart>
          </mc:Choice>
          <mc:Fallback>
            <p:pic>
              <p:nvPicPr>
                <p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64097" y="3555691"/>
                  <a:ext cx="8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14:cNvPr>
                <p14:cNvContentPartPr/>
                <p14:nvPr/>
              </p14:nvContentPartPr>
              <p14:xfrm>
                <a:off x="4068417" y="3615091"/>
                <a:ext cx="59040" cy="27000"/>
              </p14:xfrm>
            </p:contentPart>
          </mc:Choice>
          <mc:Fallback>
            <p:pic>
              <p:nvPicPr>
                <p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50417" y="3597451"/>
                  <a:ext cx="9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14:cNvPr>
                <p14:cNvContentPartPr/>
                <p14:nvPr/>
              </p14:nvContentPartPr>
              <p14:xfrm>
                <a:off x="4173897" y="3467131"/>
                <a:ext cx="72360" cy="218880"/>
              </p14:xfrm>
            </p:contentPart>
          </mc:Choice>
          <mc:Fallback>
            <p:pic>
              <p:nvPicPr>
                <p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56257" y="3449131"/>
                  <a:ext cx="10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14:cNvPr>
                <p14:cNvContentPartPr/>
                <p14:nvPr/>
              </p14:nvContentPartPr>
              <p14:xfrm>
                <a:off x="4262817" y="3479371"/>
                <a:ext cx="151200" cy="466200"/>
              </p14:xfrm>
            </p:contentPart>
          </mc:Choice>
          <mc:Fallback>
            <p:pic>
              <p:nvPicPr>
                <p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45177" y="3461371"/>
                  <a:ext cx="186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14:cNvPr>
                <p14:cNvContentPartPr/>
                <p14:nvPr/>
              </p14:nvContentPartPr>
              <p14:xfrm>
                <a:off x="4485297" y="3610411"/>
                <a:ext cx="2160" cy="10080"/>
              </p14:xfrm>
            </p:contentPart>
          </mc:Choice>
          <mc:Fallback>
            <p:pic>
              <p:nvPicPr>
                <p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67657" y="3592411"/>
                  <a:ext cx="37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14:cNvPr>
                <p14:cNvContentPartPr/>
                <p14:nvPr/>
              </p14:nvContentPartPr>
              <p14:xfrm>
                <a:off x="4523097" y="3390451"/>
                <a:ext cx="78480" cy="279720"/>
              </p14:xfrm>
            </p:contentPart>
          </mc:Choice>
          <mc:Fallback>
            <p:pic>
              <p:nvPicPr>
                <p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05097" y="3372451"/>
                  <a:ext cx="114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14:cNvPr>
                <p14:cNvContentPartPr/>
                <p14:nvPr/>
              </p14:nvContentPartPr>
              <p14:xfrm>
                <a:off x="4690497" y="3413851"/>
                <a:ext cx="139320" cy="253080"/>
              </p14:xfrm>
            </p:contentPart>
          </mc:Choice>
          <mc:Fallback>
            <p:pic>
              <p:nvPicPr>
                <p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72857" y="3395851"/>
                  <a:ext cx="174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14:cNvPr>
                <p14:cNvContentPartPr/>
                <p14:nvPr/>
              </p14:nvContentPartPr>
              <p14:xfrm>
                <a:off x="4548297" y="3409171"/>
                <a:ext cx="38160" cy="21600"/>
              </p14:xfrm>
            </p:contentPart>
          </mc:Choice>
          <mc:Fallback>
            <p:pic>
              <p:nvPicPr>
                <p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30657" y="3391171"/>
                  <a:ext cx="73800" cy="5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8057084" cy="206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2787317" cy="42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 l="17305"/>
          <a:stretch>
            <a:fillRect/>
          </a:stretch>
        </p:blipFill>
        <p:spPr bwMode="auto">
          <a:xfrm>
            <a:off x="2054104" y="4933076"/>
            <a:ext cx="6622352" cy="6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77657" b="65130"/>
          <a:stretch>
            <a:fillRect/>
          </a:stretch>
        </p:blipFill>
        <p:spPr bwMode="auto">
          <a:xfrm>
            <a:off x="714348" y="2820184"/>
            <a:ext cx="2099243" cy="83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437112"/>
            <a:ext cx="4970269" cy="164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15616" y="3933056"/>
            <a:ext cx="977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805642"/>
            <a:ext cx="5092386" cy="98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5251" y="6093296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0583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0272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764" y="1312068"/>
            <a:ext cx="8559716" cy="485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/>
              <a:t>Worked example 1:  Normal distribution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294558"/>
            <a:ext cx="2790020" cy="6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6314" y="2081336"/>
            <a:ext cx="435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can think of data as vector with all elements zero except </a:t>
            </a:r>
            <a:r>
              <a:rPr lang="en-GB" dirty="0" err="1"/>
              <a:t>k</a:t>
            </a:r>
            <a:r>
              <a:rPr lang="en-GB" baseline="30000" dirty="0" err="1"/>
              <a:t>th</a:t>
            </a:r>
            <a:r>
              <a:rPr lang="en-GB" dirty="0"/>
              <a:t> e.g.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/>
              <a:t> = [0,0,0,1,0]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398967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869160"/>
            <a:ext cx="87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Categorical distribution describes situation where K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y=1… y=k</a:t>
            </a:r>
            <a:r>
              <a:rPr lang="en-GB" sz="2400" dirty="0"/>
              <a:t>.</a:t>
            </a:r>
          </a:p>
          <a:p>
            <a:r>
              <a:rPr lang="en-GB" sz="2400" dirty="0"/>
              <a:t>Takes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sz="2400" dirty="0"/>
              <a:t> parameters                          where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0838" y="5615120"/>
            <a:ext cx="1618286" cy="45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14" y="1556792"/>
            <a:ext cx="4484402" cy="277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1044" y="1412776"/>
            <a:ext cx="2777340" cy="6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2829221"/>
            <a:ext cx="3312368" cy="92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9718" y="5589240"/>
            <a:ext cx="16211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29190" y="370261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/>
              <a:t> is the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element of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, i.e. a 0 or 1)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6033894" cy="11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1048"/>
            <a:ext cx="7979123" cy="261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err="1"/>
              <a:t>Dirichlet</a:t>
            </a:r>
            <a:r>
              <a:rPr lang="en-GB" dirty="0"/>
              <a:t> Distribution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12858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K values                          where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9890" y="1318855"/>
            <a:ext cx="1382110" cy="3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3140968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6364457" y="2520842"/>
            <a:ext cx="764313" cy="541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86644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dirty="0"/>
              <a:t> </a:t>
            </a:r>
          </a:p>
          <a:p>
            <a:r>
              <a:rPr lang="en-GB" dirty="0"/>
              <a:t>parameters </a:t>
            </a:r>
            <a:r>
              <a:rPr lang="en-GB" dirty="0" err="1">
                <a:latin typeface="Symbol" pitchFamily="18" charset="2"/>
              </a:rPr>
              <a:t>a</a:t>
            </a:r>
            <a:r>
              <a:rPr lang="en-GB" baseline="-25000" dirty="0" err="1"/>
              <a:t>k</a:t>
            </a:r>
            <a:r>
              <a:rPr lang="en-GB" dirty="0"/>
              <a:t>&gt;0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268760"/>
            <a:ext cx="1726868" cy="4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7676" y="3094338"/>
            <a:ext cx="4870548" cy="47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36840"/>
          <a:stretch>
            <a:fillRect/>
          </a:stretch>
        </p:blipFill>
        <p:spPr bwMode="auto">
          <a:xfrm>
            <a:off x="1835696" y="2792784"/>
            <a:ext cx="5086349" cy="163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60403"/>
          <a:stretch>
            <a:fillRect/>
          </a:stretch>
        </p:blipFill>
        <p:spPr bwMode="auto">
          <a:xfrm>
            <a:off x="1835696" y="4357694"/>
            <a:ext cx="5086349" cy="102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0921" y="5500702"/>
            <a:ext cx="67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Again we have assumed that data was independent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DF85B8-1E50-94F0-FA25-00F0618F6DCD}"/>
              </a:ext>
            </a:extLst>
          </p:cNvPr>
          <p:cNvGrpSpPr/>
          <p:nvPr/>
        </p:nvGrpSpPr>
        <p:grpSpPr>
          <a:xfrm>
            <a:off x="1767960" y="229353"/>
            <a:ext cx="236520" cy="382320"/>
            <a:chOff x="1767960" y="229353"/>
            <a:chExt cx="2365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14:cNvPr>
                <p14:cNvContentPartPr/>
                <p14:nvPr/>
              </p14:nvContentPartPr>
              <p14:xfrm>
                <a:off x="1767960" y="229353"/>
                <a:ext cx="63360" cy="382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9320" y="220713"/>
                  <a:ext cx="81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14:cNvPr>
                <p14:cNvContentPartPr/>
                <p14:nvPr/>
              </p14:nvContentPartPr>
              <p14:xfrm>
                <a:off x="1788120" y="238713"/>
                <a:ext cx="122760" cy="213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9480" y="229713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14:cNvPr>
                <p14:cNvContentPartPr/>
                <p14:nvPr/>
              </p14:nvContentPartPr>
              <p14:xfrm>
                <a:off x="1911240" y="417633"/>
                <a:ext cx="93240" cy="143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2600" y="408993"/>
                  <a:ext cx="110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DF65E1F-3DE2-49F4-449E-F636251448E4}"/>
              </a:ext>
            </a:extLst>
          </p:cNvPr>
          <p:cNvGrpSpPr/>
          <p:nvPr/>
        </p:nvGrpSpPr>
        <p:grpSpPr>
          <a:xfrm>
            <a:off x="2165040" y="99753"/>
            <a:ext cx="403200" cy="476640"/>
            <a:chOff x="2165040" y="99753"/>
            <a:chExt cx="40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14:cNvPr>
                <p14:cNvContentPartPr/>
                <p14:nvPr/>
              </p14:nvContentPartPr>
              <p14:xfrm>
                <a:off x="2165040" y="178953"/>
                <a:ext cx="70200" cy="37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6400" y="169953"/>
                  <a:ext cx="878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14:cNvPr>
                <p14:cNvContentPartPr/>
                <p14:nvPr/>
              </p14:nvContentPartPr>
              <p14:xfrm>
                <a:off x="2251080" y="167433"/>
                <a:ext cx="191160" cy="401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2080" y="158793"/>
                  <a:ext cx="208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14:cNvPr>
                <p14:cNvContentPartPr/>
                <p14:nvPr/>
              </p14:nvContentPartPr>
              <p14:xfrm>
                <a:off x="2477160" y="99753"/>
                <a:ext cx="91080" cy="476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8160" y="90753"/>
                  <a:ext cx="10872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1D9A17-3CAF-09E5-A1A9-EE674D4FC85F}"/>
              </a:ext>
            </a:extLst>
          </p:cNvPr>
          <p:cNvGrpSpPr/>
          <p:nvPr/>
        </p:nvGrpSpPr>
        <p:grpSpPr>
          <a:xfrm>
            <a:off x="2585520" y="173553"/>
            <a:ext cx="544320" cy="412920"/>
            <a:chOff x="2585520" y="173553"/>
            <a:chExt cx="54432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14:cNvPr>
                <p14:cNvContentPartPr/>
                <p14:nvPr/>
              </p14:nvContentPartPr>
              <p14:xfrm>
                <a:off x="2585520" y="250593"/>
                <a:ext cx="207000" cy="230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520" y="241593"/>
                  <a:ext cx="224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14:cNvPr>
                <p14:cNvContentPartPr/>
                <p14:nvPr/>
              </p14:nvContentPartPr>
              <p14:xfrm>
                <a:off x="2650680" y="173553"/>
                <a:ext cx="81720" cy="412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2040" y="164913"/>
                  <a:ext cx="99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14:cNvPr>
                <p14:cNvContentPartPr/>
                <p14:nvPr/>
              </p14:nvContentPartPr>
              <p14:xfrm>
                <a:off x="2895480" y="396033"/>
                <a:ext cx="2160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6840" y="387393"/>
                  <a:ext cx="39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14:cNvPr>
                <p14:cNvContentPartPr/>
                <p14:nvPr/>
              </p14:nvContentPartPr>
              <p14:xfrm>
                <a:off x="2995200" y="388473"/>
                <a:ext cx="52920" cy="19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6560" y="379833"/>
                  <a:ext cx="70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14:cNvPr>
                <p14:cNvContentPartPr/>
                <p14:nvPr/>
              </p14:nvContentPartPr>
              <p14:xfrm>
                <a:off x="3124440" y="355353"/>
                <a:ext cx="5400" cy="3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5440" y="346353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FA020E9-3574-4FB5-3E59-4144665A82AA}"/>
              </a:ext>
            </a:extLst>
          </p:cNvPr>
          <p:cNvGrpSpPr/>
          <p:nvPr/>
        </p:nvGrpSpPr>
        <p:grpSpPr>
          <a:xfrm>
            <a:off x="3260160" y="142233"/>
            <a:ext cx="375480" cy="389880"/>
            <a:chOff x="3260160" y="142233"/>
            <a:chExt cx="3754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14:cNvPr>
                <p14:cNvContentPartPr/>
                <p14:nvPr/>
              </p14:nvContentPartPr>
              <p14:xfrm>
                <a:off x="3260160" y="292713"/>
                <a:ext cx="67320" cy="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520" y="284073"/>
                  <a:ext cx="84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14:cNvPr>
                <p14:cNvContentPartPr/>
                <p14:nvPr/>
              </p14:nvContentPartPr>
              <p14:xfrm>
                <a:off x="3354120" y="226833"/>
                <a:ext cx="82440" cy="65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5480" y="218193"/>
                  <a:ext cx="100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14:cNvPr>
                <p14:cNvContentPartPr/>
                <p14:nvPr/>
              </p14:nvContentPartPr>
              <p14:xfrm>
                <a:off x="3414240" y="282993"/>
                <a:ext cx="17640" cy="107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5600" y="274353"/>
                  <a:ext cx="35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14:cNvPr>
                <p14:cNvContentPartPr/>
                <p14:nvPr/>
              </p14:nvContentPartPr>
              <p14:xfrm>
                <a:off x="3394800" y="418353"/>
                <a:ext cx="103680" cy="3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6160" y="409713"/>
                  <a:ext cx="121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14:cNvPr>
                <p14:cNvContentPartPr/>
                <p14:nvPr/>
              </p14:nvContentPartPr>
              <p14:xfrm>
                <a:off x="3497040" y="142233"/>
                <a:ext cx="138600" cy="389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8040" y="133233"/>
                  <a:ext cx="1562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E8210FF-3ABF-36E0-0B9C-C3338B4954FE}"/>
              </a:ext>
            </a:extLst>
          </p:cNvPr>
          <p:cNvGrpSpPr/>
          <p:nvPr/>
        </p:nvGrpSpPr>
        <p:grpSpPr>
          <a:xfrm>
            <a:off x="3660840" y="38913"/>
            <a:ext cx="984960" cy="632520"/>
            <a:chOff x="3660840" y="38913"/>
            <a:chExt cx="98496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14:cNvPr>
                <p14:cNvContentPartPr/>
                <p14:nvPr/>
              </p14:nvContentPartPr>
              <p14:xfrm>
                <a:off x="3702600" y="107673"/>
                <a:ext cx="123480" cy="563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3960" y="99033"/>
                  <a:ext cx="1411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14:cNvPr>
                <p14:cNvContentPartPr/>
                <p14:nvPr/>
              </p14:nvContentPartPr>
              <p14:xfrm>
                <a:off x="3660840" y="38913"/>
                <a:ext cx="167760" cy="2131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2200" y="30273"/>
                  <a:ext cx="185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14:cNvPr>
                <p14:cNvContentPartPr/>
                <p14:nvPr/>
              </p14:nvContentPartPr>
              <p14:xfrm>
                <a:off x="3859920" y="295593"/>
                <a:ext cx="74880" cy="131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0920" y="286953"/>
                  <a:ext cx="92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14:cNvPr>
                <p14:cNvContentPartPr/>
                <p14:nvPr/>
              </p14:nvContentPartPr>
              <p14:xfrm>
                <a:off x="4006080" y="135033"/>
                <a:ext cx="138600" cy="297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7080" y="126393"/>
                  <a:ext cx="156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14:cNvPr>
                <p14:cNvContentPartPr/>
                <p14:nvPr/>
              </p14:nvContentPartPr>
              <p14:xfrm>
                <a:off x="4106160" y="117393"/>
                <a:ext cx="205560" cy="266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97520" y="108753"/>
                  <a:ext cx="223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14:cNvPr>
                <p14:cNvContentPartPr/>
                <p14:nvPr/>
              </p14:nvContentPartPr>
              <p14:xfrm>
                <a:off x="4155480" y="76713"/>
                <a:ext cx="77760" cy="317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840" y="68073"/>
                  <a:ext cx="95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14:cNvPr>
                <p14:cNvContentPartPr/>
                <p14:nvPr/>
              </p14:nvContentPartPr>
              <p14:xfrm>
                <a:off x="4318560" y="307833"/>
                <a:ext cx="26280" cy="72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9560" y="29883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14:cNvPr>
                <p14:cNvContentPartPr/>
                <p14:nvPr/>
              </p14:nvContentPartPr>
              <p14:xfrm>
                <a:off x="4407840" y="308913"/>
                <a:ext cx="56520" cy="18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8840" y="299913"/>
                  <a:ext cx="74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14:cNvPr>
                <p14:cNvContentPartPr/>
                <p14:nvPr/>
              </p14:nvContentPartPr>
              <p14:xfrm>
                <a:off x="4516200" y="295593"/>
                <a:ext cx="6840" cy="1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07200" y="286953"/>
                  <a:ext cx="24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14:cNvPr>
                <p14:cNvContentPartPr/>
                <p14:nvPr/>
              </p14:nvContentPartPr>
              <p14:xfrm>
                <a:off x="4523760" y="257433"/>
                <a:ext cx="63000" cy="95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4760" y="248433"/>
                  <a:ext cx="8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14:cNvPr>
                <p14:cNvContentPartPr/>
                <p14:nvPr/>
              </p14:nvContentPartPr>
              <p14:xfrm>
                <a:off x="4577040" y="44673"/>
                <a:ext cx="68760" cy="489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68040" y="35673"/>
                  <a:ext cx="8640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F337199-469C-C657-89C2-3C45EF389892}"/>
              </a:ext>
            </a:extLst>
          </p:cNvPr>
          <p:cNvGrpSpPr/>
          <p:nvPr/>
        </p:nvGrpSpPr>
        <p:grpSpPr>
          <a:xfrm>
            <a:off x="4882320" y="230793"/>
            <a:ext cx="82080" cy="85320"/>
            <a:chOff x="4882320" y="230793"/>
            <a:chExt cx="8208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14:cNvPr>
                <p14:cNvContentPartPr/>
                <p14:nvPr/>
              </p14:nvContentPartPr>
              <p14:xfrm>
                <a:off x="4882320" y="230793"/>
                <a:ext cx="50760" cy="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73320" y="222153"/>
                  <a:ext cx="68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14:cNvPr>
                <p14:cNvContentPartPr/>
                <p14:nvPr/>
              </p14:nvContentPartPr>
              <p14:xfrm>
                <a:off x="4897440" y="282993"/>
                <a:ext cx="66960" cy="3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88440" y="274353"/>
                  <a:ext cx="846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DC9DFF9-84B1-C7E0-62F1-3AC3AFE21F72}"/>
              </a:ext>
            </a:extLst>
          </p:cNvPr>
          <p:cNvGrpSpPr/>
          <p:nvPr/>
        </p:nvGrpSpPr>
        <p:grpSpPr>
          <a:xfrm>
            <a:off x="5145120" y="111633"/>
            <a:ext cx="367560" cy="444600"/>
            <a:chOff x="5145120" y="111633"/>
            <a:chExt cx="3675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14:cNvPr>
                <p14:cNvContentPartPr/>
                <p14:nvPr/>
              </p14:nvContentPartPr>
              <p14:xfrm>
                <a:off x="5159160" y="112353"/>
                <a:ext cx="104400" cy="4438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0160" y="103353"/>
                  <a:ext cx="122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14:cNvPr>
                <p14:cNvContentPartPr/>
                <p14:nvPr/>
              </p14:nvContentPartPr>
              <p14:xfrm>
                <a:off x="5145120" y="111633"/>
                <a:ext cx="198720" cy="174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36120" y="102633"/>
                  <a:ext cx="21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14:cNvPr>
                <p14:cNvContentPartPr/>
                <p14:nvPr/>
              </p14:nvContentPartPr>
              <p14:xfrm>
                <a:off x="5397120" y="300633"/>
                <a:ext cx="115560" cy="154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8480" y="291993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14:cNvPr>
              <p14:cNvContentPartPr/>
              <p14:nvPr/>
            </p14:nvContentPartPr>
            <p14:xfrm>
              <a:off x="5679360" y="159153"/>
              <a:ext cx="108000" cy="41004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70720" y="150513"/>
                <a:ext cx="12564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0" name="组合 2079">
            <a:extLst>
              <a:ext uri="{FF2B5EF4-FFF2-40B4-BE49-F238E27FC236}">
                <a16:creationId xmlns:a16="http://schemas.microsoft.com/office/drawing/2014/main" id="{33EF7BEF-EDD1-358F-8373-8F5E336F6522}"/>
              </a:ext>
            </a:extLst>
          </p:cNvPr>
          <p:cNvGrpSpPr/>
          <p:nvPr/>
        </p:nvGrpSpPr>
        <p:grpSpPr>
          <a:xfrm>
            <a:off x="5733000" y="-29411"/>
            <a:ext cx="3335400" cy="713596"/>
            <a:chOff x="5733000" y="-29411"/>
            <a:chExt cx="3335400" cy="7135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14:cNvPr>
                <p14:cNvContentPartPr/>
                <p14:nvPr/>
              </p14:nvContentPartPr>
              <p14:xfrm>
                <a:off x="5733000" y="229713"/>
                <a:ext cx="292320" cy="265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24360" y="221073"/>
                  <a:ext cx="30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14:cNvPr>
                <p14:cNvContentPartPr/>
                <p14:nvPr/>
              </p14:nvContentPartPr>
              <p14:xfrm>
                <a:off x="5850360" y="189753"/>
                <a:ext cx="134280" cy="343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41360" y="180753"/>
                  <a:ext cx="151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14:cNvPr>
                <p14:cNvContentPartPr/>
                <p14:nvPr/>
              </p14:nvContentPartPr>
              <p14:xfrm>
                <a:off x="6014520" y="380553"/>
                <a:ext cx="3240" cy="10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5880" y="371913"/>
                  <a:ext cx="20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14:cNvPr>
                <p14:cNvContentPartPr/>
                <p14:nvPr/>
              </p14:nvContentPartPr>
              <p14:xfrm>
                <a:off x="6087960" y="431673"/>
                <a:ext cx="34200" cy="50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79320" y="422673"/>
                  <a:ext cx="51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14:cNvPr>
                <p14:cNvContentPartPr/>
                <p14:nvPr/>
              </p14:nvContentPartPr>
              <p14:xfrm>
                <a:off x="6178680" y="393873"/>
                <a:ext cx="38160" cy="1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69680" y="384873"/>
                  <a:ext cx="5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14:cNvPr>
                <p14:cNvContentPartPr/>
                <p14:nvPr/>
              </p14:nvContentPartPr>
              <p14:xfrm>
                <a:off x="6253560" y="397113"/>
                <a:ext cx="12960" cy="2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4920" y="388473"/>
                  <a:ext cx="30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14:cNvPr>
                <p14:cNvContentPartPr/>
                <p14:nvPr/>
              </p14:nvContentPartPr>
              <p14:xfrm>
                <a:off x="6301800" y="339153"/>
                <a:ext cx="76320" cy="123480"/>
              </p14:xfrm>
            </p:contentPart>
          </mc:Choice>
          <mc:Fallback xmlns=""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2800" y="330513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14:cNvPr>
                <p14:cNvContentPartPr/>
                <p14:nvPr/>
              </p14:nvContentPartPr>
              <p14:xfrm>
                <a:off x="6490440" y="124953"/>
                <a:ext cx="60120" cy="41724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81440" y="115953"/>
                  <a:ext cx="77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14:cNvPr>
                <p14:cNvContentPartPr/>
                <p14:nvPr/>
              </p14:nvContentPartPr>
              <p14:xfrm>
                <a:off x="6588000" y="193353"/>
                <a:ext cx="173520" cy="334800"/>
              </p14:xfrm>
            </p:contentPart>
          </mc:Choice>
          <mc:Fallback xmlns=""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9360" y="184713"/>
                  <a:ext cx="191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14:cNvPr>
                <p14:cNvContentPartPr/>
                <p14:nvPr/>
              </p14:nvContentPartPr>
              <p14:xfrm>
                <a:off x="6821280" y="72753"/>
                <a:ext cx="120960" cy="374400"/>
              </p14:xfrm>
            </p:contentPart>
          </mc:Choice>
          <mc:Fallback xmlns=""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2640" y="63753"/>
                  <a:ext cx="138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14:cNvPr>
                <p14:cNvContentPartPr/>
                <p14:nvPr/>
              </p14:nvContentPartPr>
              <p14:xfrm>
                <a:off x="7021800" y="219633"/>
                <a:ext cx="4320" cy="4320"/>
              </p14:xfrm>
            </p:contentPart>
          </mc:Choice>
          <mc:Fallback xmlns=""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13160" y="210633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14:cNvPr>
                <p14:cNvContentPartPr/>
                <p14:nvPr/>
              </p14:nvContentPartPr>
              <p14:xfrm>
                <a:off x="7123680" y="4353"/>
                <a:ext cx="21960" cy="443880"/>
              </p14:xfrm>
            </p:contentPart>
          </mc:Choice>
          <mc:Fallback xmlns=""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15040" y="-4287"/>
                  <a:ext cx="39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14:cNvPr>
                <p14:cNvContentPartPr/>
                <p14:nvPr/>
              </p14:nvContentPartPr>
              <p14:xfrm>
                <a:off x="7106040" y="-29411"/>
                <a:ext cx="156960" cy="235800"/>
              </p14:xfrm>
            </p:contentPart>
          </mc:Choice>
          <mc:Fallback xmlns="">
            <p:pic>
              <p:nvPicPr>
                <p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7400" y="-38051"/>
                  <a:ext cx="174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14:cNvPr>
                <p14:cNvContentPartPr/>
                <p14:nvPr/>
              </p14:nvContentPartPr>
              <p14:xfrm>
                <a:off x="7220880" y="255065"/>
                <a:ext cx="56160" cy="85680"/>
              </p14:xfrm>
            </p:contentPart>
          </mc:Choice>
          <mc:Fallback xmlns="">
            <p:pic>
              <p:nvPicPr>
                <p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2240" y="246065"/>
                  <a:ext cx="73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14:cNvPr>
                <p14:cNvContentPartPr/>
                <p14:nvPr/>
              </p14:nvContentPartPr>
              <p14:xfrm>
                <a:off x="7408440" y="88745"/>
                <a:ext cx="129240" cy="254880"/>
              </p14:xfrm>
            </p:contentPart>
          </mc:Choice>
          <mc:Fallback xmlns="">
            <p:pic>
              <p:nvPicPr>
                <p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9440" y="79745"/>
                  <a:ext cx="146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14:cNvPr>
                <p14:cNvContentPartPr/>
                <p14:nvPr/>
              </p14:nvContentPartPr>
              <p14:xfrm>
                <a:off x="7502040" y="90185"/>
                <a:ext cx="135720" cy="248400"/>
              </p14:xfrm>
            </p:contentPart>
          </mc:Choice>
          <mc:Fallback xmlns="">
            <p:pic>
              <p:nvPicPr>
                <p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3040" y="81185"/>
                  <a:ext cx="153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14:cNvPr>
                <p14:cNvContentPartPr/>
                <p14:nvPr/>
              </p14:nvContentPartPr>
              <p14:xfrm>
                <a:off x="7623000" y="44465"/>
                <a:ext cx="144360" cy="348840"/>
              </p14:xfrm>
            </p:contentPart>
          </mc:Choice>
          <mc:Fallback xmlns="">
            <p:pic>
              <p:nvPicPr>
                <p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14360" y="35825"/>
                  <a:ext cx="162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14:cNvPr>
                <p14:cNvContentPartPr/>
                <p14:nvPr/>
              </p14:nvContentPartPr>
              <p14:xfrm>
                <a:off x="7816320" y="77585"/>
                <a:ext cx="141480" cy="424800"/>
              </p14:xfrm>
            </p:contentPart>
          </mc:Choice>
          <mc:Fallback xmlns="">
            <p:pic>
              <p:nvPicPr>
                <p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07320" y="68945"/>
                  <a:ext cx="159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14:cNvPr>
                <p14:cNvContentPartPr/>
                <p14:nvPr/>
              </p14:nvContentPartPr>
              <p14:xfrm>
                <a:off x="7941960" y="235985"/>
                <a:ext cx="61560" cy="6840"/>
              </p14:xfrm>
            </p:contentPart>
          </mc:Choice>
          <mc:Fallback xmlns="">
            <p:pic>
              <p:nvPicPr>
                <p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2960" y="226985"/>
                  <a:ext cx="79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14:cNvPr>
                <p14:cNvContentPartPr/>
                <p14:nvPr/>
              </p14:nvContentPartPr>
              <p14:xfrm>
                <a:off x="7980120" y="91985"/>
                <a:ext cx="149040" cy="339120"/>
              </p14:xfrm>
            </p:contentPart>
          </mc:Choice>
          <mc:Fallback xmlns="">
            <p:pic>
              <p:nvPicPr>
                <p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71480" y="83345"/>
                  <a:ext cx="166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14:cNvPr>
                <p14:cNvContentPartPr/>
                <p14:nvPr/>
              </p14:nvContentPartPr>
              <p14:xfrm>
                <a:off x="8100720" y="68225"/>
                <a:ext cx="103320" cy="216720"/>
              </p14:xfrm>
            </p:contentPart>
          </mc:Choice>
          <mc:Fallback xmlns="">
            <p:pic>
              <p:nvPicPr>
                <p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080" y="59225"/>
                  <a:ext cx="12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14:cNvPr>
                <p14:cNvContentPartPr/>
                <p14:nvPr/>
              </p14:nvContentPartPr>
              <p14:xfrm>
                <a:off x="8254080" y="103505"/>
                <a:ext cx="177120" cy="214200"/>
              </p14:xfrm>
            </p:contentPart>
          </mc:Choice>
          <mc:Fallback xmlns="">
            <p:pic>
              <p:nvPicPr>
                <p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5440" y="94865"/>
                  <a:ext cx="19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14:cNvPr>
                <p14:cNvContentPartPr/>
                <p14:nvPr/>
              </p14:nvContentPartPr>
              <p14:xfrm>
                <a:off x="8308080" y="95585"/>
                <a:ext cx="154080" cy="251280"/>
              </p14:xfrm>
            </p:contentPart>
          </mc:Choice>
          <mc:Fallback xmlns="">
            <p:pic>
              <p:nvPicPr>
                <p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99080" y="86585"/>
                  <a:ext cx="171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14:cNvPr>
                <p14:cNvContentPartPr/>
                <p14:nvPr/>
              </p14:nvContentPartPr>
              <p14:xfrm>
                <a:off x="8501400" y="314465"/>
                <a:ext cx="16920" cy="2520"/>
              </p14:xfrm>
            </p:contentPart>
          </mc:Choice>
          <mc:Fallback xmlns="">
            <p:pic>
              <p:nvPicPr>
                <p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2400" y="305825"/>
                  <a:ext cx="34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14:cNvPr>
                <p14:cNvContentPartPr/>
                <p14:nvPr/>
              </p14:nvContentPartPr>
              <p14:xfrm>
                <a:off x="8558640" y="242105"/>
                <a:ext cx="65160" cy="96480"/>
              </p14:xfrm>
            </p:contentPart>
          </mc:Choice>
          <mc:Fallback xmlns="">
            <p:pic>
              <p:nvPicPr>
                <p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0000" y="233465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14:cNvPr>
                <p14:cNvContentPartPr/>
                <p14:nvPr/>
              </p14:nvContentPartPr>
              <p14:xfrm>
                <a:off x="8741880" y="204665"/>
                <a:ext cx="155520" cy="198360"/>
              </p14:xfrm>
            </p:contentPart>
          </mc:Choice>
          <mc:Fallback xmlns="">
            <p:pic>
              <p:nvPicPr>
                <p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880" y="196025"/>
                  <a:ext cx="17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14:cNvPr>
                <p14:cNvContentPartPr/>
                <p14:nvPr/>
              </p14:nvContentPartPr>
              <p14:xfrm>
                <a:off x="8832600" y="125825"/>
                <a:ext cx="163080" cy="371880"/>
              </p14:xfrm>
            </p:contentPart>
          </mc:Choice>
          <mc:Fallback xmlns="">
            <p:pic>
              <p:nvPicPr>
                <p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23960" y="117185"/>
                  <a:ext cx="180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14:cNvPr>
                <p14:cNvContentPartPr/>
                <p14:nvPr/>
              </p14:nvContentPartPr>
              <p14:xfrm>
                <a:off x="8577000" y="401585"/>
                <a:ext cx="54360" cy="99360"/>
              </p14:xfrm>
            </p:contentPart>
          </mc:Choice>
          <mc:Fallback xmlns="">
            <p:pic>
              <p:nvPicPr>
                <p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68360" y="392945"/>
                  <a:ext cx="72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14:cNvPr>
                <p14:cNvContentPartPr/>
                <p14:nvPr/>
              </p14:nvContentPartPr>
              <p14:xfrm>
                <a:off x="8947800" y="46265"/>
                <a:ext cx="120600" cy="637920"/>
              </p14:xfrm>
            </p:contentPart>
          </mc:Choice>
          <mc:Fallback xmlns="">
            <p:pic>
              <p:nvPicPr>
                <p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39160" y="37265"/>
                  <a:ext cx="138240" cy="65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14:cNvPr>
              <p14:cNvContentPartPr/>
              <p14:nvPr/>
            </p14:nvContentPartPr>
            <p14:xfrm>
              <a:off x="3856191" y="2640651"/>
              <a:ext cx="1627200" cy="786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47551" y="2631651"/>
                <a:ext cx="1644840" cy="80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8" name="组合 2097">
            <a:extLst>
              <a:ext uri="{FF2B5EF4-FFF2-40B4-BE49-F238E27FC236}">
                <a16:creationId xmlns:a16="http://schemas.microsoft.com/office/drawing/2014/main" id="{48F9B9C1-FD27-4895-6BD9-4D3B2B2C34B7}"/>
              </a:ext>
            </a:extLst>
          </p:cNvPr>
          <p:cNvGrpSpPr/>
          <p:nvPr/>
        </p:nvGrpSpPr>
        <p:grpSpPr>
          <a:xfrm>
            <a:off x="5923311" y="2277771"/>
            <a:ext cx="2643120" cy="1296000"/>
            <a:chOff x="5923311" y="2277771"/>
            <a:chExt cx="2643120" cy="12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14:cNvPr>
                <p14:cNvContentPartPr/>
                <p14:nvPr/>
              </p14:nvContentPartPr>
              <p14:xfrm>
                <a:off x="5923311" y="2583411"/>
                <a:ext cx="146520" cy="210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14311" y="2574771"/>
                  <a:ext cx="16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14:cNvPr>
                <p14:cNvContentPartPr/>
                <p14:nvPr/>
              </p14:nvContentPartPr>
              <p14:xfrm>
                <a:off x="5971191" y="2764851"/>
                <a:ext cx="208440" cy="230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62191" y="2756211"/>
                  <a:ext cx="226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14:cNvPr>
                <p14:cNvContentPartPr/>
                <p14:nvPr/>
              </p14:nvContentPartPr>
              <p14:xfrm>
                <a:off x="6051831" y="2898051"/>
                <a:ext cx="60480" cy="87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43191" y="2889411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14:cNvPr>
                <p14:cNvContentPartPr/>
                <p14:nvPr/>
              </p14:nvContentPartPr>
              <p14:xfrm>
                <a:off x="6074871" y="2839371"/>
                <a:ext cx="137520" cy="116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66231" y="2830371"/>
                  <a:ext cx="15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14:cNvPr>
                <p14:cNvContentPartPr/>
                <p14:nvPr/>
              </p14:nvContentPartPr>
              <p14:xfrm>
                <a:off x="6359271" y="2455611"/>
                <a:ext cx="129600" cy="376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50271" y="2446611"/>
                  <a:ext cx="147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14:cNvPr>
                <p14:cNvContentPartPr/>
                <p14:nvPr/>
              </p14:nvContentPartPr>
              <p14:xfrm>
                <a:off x="6511191" y="2425371"/>
                <a:ext cx="162360" cy="195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02551" y="2416371"/>
                  <a:ext cx="180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14:cNvPr>
                <p14:cNvContentPartPr/>
                <p14:nvPr/>
              </p14:nvContentPartPr>
              <p14:xfrm>
                <a:off x="6569871" y="2500611"/>
                <a:ext cx="109440" cy="26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61231" y="2491971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14:cNvPr>
                <p14:cNvContentPartPr/>
                <p14:nvPr/>
              </p14:nvContentPartPr>
              <p14:xfrm>
                <a:off x="6485631" y="2595651"/>
                <a:ext cx="297720" cy="172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6631" y="2586651"/>
                  <a:ext cx="315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14:cNvPr>
                <p14:cNvContentPartPr/>
                <p14:nvPr/>
              </p14:nvContentPartPr>
              <p14:xfrm>
                <a:off x="6866511" y="2329611"/>
                <a:ext cx="87120" cy="176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7871" y="2320971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14:cNvPr>
                <p14:cNvContentPartPr/>
                <p14:nvPr/>
              </p14:nvContentPartPr>
              <p14:xfrm>
                <a:off x="6934911" y="2381451"/>
                <a:ext cx="147600" cy="204120"/>
              </p14:xfrm>
            </p:contentPart>
          </mc:Choice>
          <mc:Fallback xmlns="">
            <p:pic>
              <p:nvPicPr>
                <p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5911" y="2372451"/>
                  <a:ext cx="165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14:cNvPr>
                <p14:cNvContentPartPr/>
                <p14:nvPr/>
              </p14:nvContentPartPr>
              <p14:xfrm>
                <a:off x="6853911" y="2280651"/>
                <a:ext cx="525600" cy="433800"/>
              </p14:xfrm>
            </p:contentPart>
          </mc:Choice>
          <mc:Fallback xmlns="">
            <p:pic>
              <p:nvPicPr>
                <p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4911" y="2271651"/>
                  <a:ext cx="543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14:cNvPr>
                <p14:cNvContentPartPr/>
                <p14:nvPr/>
              </p14:nvContentPartPr>
              <p14:xfrm>
                <a:off x="7218231" y="2277771"/>
                <a:ext cx="214920" cy="234720"/>
              </p14:xfrm>
            </p:contentPart>
          </mc:Choice>
          <mc:Fallback xmlns="">
            <p:pic>
              <p:nvPicPr>
                <p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09231" y="2269131"/>
                  <a:ext cx="232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14:cNvPr>
                <p14:cNvContentPartPr/>
                <p14:nvPr/>
              </p14:nvContentPartPr>
              <p14:xfrm>
                <a:off x="7277631" y="2440131"/>
                <a:ext cx="67320" cy="288720"/>
              </p14:xfrm>
            </p:contentPart>
          </mc:Choice>
          <mc:Fallback xmlns="">
            <p:pic>
              <p:nvPicPr>
                <p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68631" y="2431491"/>
                  <a:ext cx="84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14:cNvPr>
                <p14:cNvContentPartPr/>
                <p14:nvPr/>
              </p14:nvContentPartPr>
              <p14:xfrm>
                <a:off x="6323631" y="3092091"/>
                <a:ext cx="48600" cy="381240"/>
              </p14:xfrm>
            </p:contentPart>
          </mc:Choice>
          <mc:Fallback xmlns="">
            <p:pic>
              <p:nvPicPr>
                <p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14631" y="3083091"/>
                  <a:ext cx="66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14:cNvPr>
                <p14:cNvContentPartPr/>
                <p14:nvPr/>
              </p14:nvContentPartPr>
              <p14:xfrm>
                <a:off x="6309951" y="2955291"/>
                <a:ext cx="141120" cy="291600"/>
              </p14:xfrm>
            </p:contentPart>
          </mc:Choice>
          <mc:Fallback xmlns="">
            <p:pic>
              <p:nvPicPr>
                <p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00951" y="2946291"/>
                  <a:ext cx="158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14:cNvPr>
                <p14:cNvContentPartPr/>
                <p14:nvPr/>
              </p14:nvContentPartPr>
              <p14:xfrm>
                <a:off x="6522711" y="2976531"/>
                <a:ext cx="127080" cy="165600"/>
              </p14:xfrm>
            </p:contentPart>
          </mc:Choice>
          <mc:Fallback xmlns="">
            <p:pic>
              <p:nvPicPr>
                <p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3711" y="2967891"/>
                  <a:ext cx="14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14:cNvPr>
                <p14:cNvContentPartPr/>
                <p14:nvPr/>
              </p14:nvContentPartPr>
              <p14:xfrm>
                <a:off x="6678591" y="2723811"/>
                <a:ext cx="186840" cy="399240"/>
              </p14:xfrm>
            </p:contentPart>
          </mc:Choice>
          <mc:Fallback xmlns="">
            <p:pic>
              <p:nvPicPr>
                <p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9591" y="2715171"/>
                  <a:ext cx="20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14:cNvPr>
                <p14:cNvContentPartPr/>
                <p14:nvPr/>
              </p14:nvContentPartPr>
              <p14:xfrm>
                <a:off x="6690831" y="2911731"/>
                <a:ext cx="352800" cy="160920"/>
              </p14:xfrm>
            </p:contentPart>
          </mc:Choice>
          <mc:Fallback xmlns="">
            <p:pic>
              <p:nvPicPr>
                <p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1831" y="2903091"/>
                  <a:ext cx="37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14:cNvPr>
                <p14:cNvContentPartPr/>
                <p14:nvPr/>
              </p14:nvContentPartPr>
              <p14:xfrm>
                <a:off x="7041831" y="2892291"/>
                <a:ext cx="104040" cy="149040"/>
              </p14:xfrm>
            </p:contentPart>
          </mc:Choice>
          <mc:Fallback xmlns="">
            <p:pic>
              <p:nvPicPr>
                <p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32831" y="2883651"/>
                  <a:ext cx="121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14:cNvPr>
                <p14:cNvContentPartPr/>
                <p14:nvPr/>
              </p14:nvContentPartPr>
              <p14:xfrm>
                <a:off x="7196631" y="2833251"/>
                <a:ext cx="158760" cy="187920"/>
              </p14:xfrm>
            </p:contentPart>
          </mc:Choice>
          <mc:Fallback xmlns="">
            <p:pic>
              <p:nvPicPr>
                <p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87991" y="2824611"/>
                  <a:ext cx="176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14:cNvPr>
                <p14:cNvContentPartPr/>
                <p14:nvPr/>
              </p14:nvContentPartPr>
              <p14:xfrm>
                <a:off x="7414431" y="2734251"/>
                <a:ext cx="215280" cy="171720"/>
              </p14:xfrm>
            </p:contentPart>
          </mc:Choice>
          <mc:Fallback xmlns="">
            <p:pic>
              <p:nvPicPr>
                <p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05431" y="2725251"/>
                  <a:ext cx="23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14:cNvPr>
                <p14:cNvContentPartPr/>
                <p14:nvPr/>
              </p14:nvContentPartPr>
              <p14:xfrm>
                <a:off x="6771831" y="3120171"/>
                <a:ext cx="239760" cy="453600"/>
              </p14:xfrm>
            </p:contentPart>
          </mc:Choice>
          <mc:Fallback xmlns="">
            <p:pic>
              <p:nvPicPr>
                <p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62831" y="3111531"/>
                  <a:ext cx="257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14:cNvPr>
                <p14:cNvContentPartPr/>
                <p14:nvPr/>
              </p14:nvContentPartPr>
              <p14:xfrm>
                <a:off x="7027431" y="3202971"/>
                <a:ext cx="139320" cy="243720"/>
              </p14:xfrm>
            </p:contentPart>
          </mc:Choice>
          <mc:Fallback xmlns="">
            <p:pic>
              <p:nvPicPr>
                <p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8431" y="3194331"/>
                  <a:ext cx="156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14:cNvPr>
                <p14:cNvContentPartPr/>
                <p14:nvPr/>
              </p14:nvContentPartPr>
              <p14:xfrm>
                <a:off x="7185831" y="3040971"/>
                <a:ext cx="66240" cy="308160"/>
              </p14:xfrm>
            </p:contentPart>
          </mc:Choice>
          <mc:Fallback xmlns="">
            <p:pic>
              <p:nvPicPr>
                <p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7191" y="3031971"/>
                  <a:ext cx="83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14:cNvPr>
                <p14:cNvContentPartPr/>
                <p14:nvPr/>
              </p14:nvContentPartPr>
              <p14:xfrm>
                <a:off x="7059831" y="3154731"/>
                <a:ext cx="265320" cy="228240"/>
              </p14:xfrm>
            </p:contentPart>
          </mc:Choice>
          <mc:Fallback xmlns="">
            <p:pic>
              <p:nvPicPr>
                <p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50831" y="3145731"/>
                  <a:ext cx="282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14:cNvPr>
                <p14:cNvContentPartPr/>
                <p14:nvPr/>
              </p14:nvContentPartPr>
              <p14:xfrm>
                <a:off x="7398951" y="3130971"/>
                <a:ext cx="39240" cy="196920"/>
              </p14:xfrm>
            </p:contentPart>
          </mc:Choice>
          <mc:Fallback xmlns="">
            <p:pic>
              <p:nvPicPr>
                <p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0311" y="3121971"/>
                  <a:ext cx="5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14:cNvPr>
                <p14:cNvContentPartPr/>
                <p14:nvPr/>
              </p14:nvContentPartPr>
              <p14:xfrm>
                <a:off x="7463751" y="2829291"/>
                <a:ext cx="150840" cy="461160"/>
              </p14:xfrm>
            </p:contentPart>
          </mc:Choice>
          <mc:Fallback xmlns="">
            <p:pic>
              <p:nvPicPr>
                <p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5111" y="2820651"/>
                  <a:ext cx="1684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14:cNvPr>
                <p14:cNvContentPartPr/>
                <p14:nvPr/>
              </p14:nvContentPartPr>
              <p14:xfrm>
                <a:off x="7664991" y="3079851"/>
                <a:ext cx="115560" cy="103320"/>
              </p14:xfrm>
            </p:contentPart>
          </mc:Choice>
          <mc:Fallback xmlns="">
            <p:pic>
              <p:nvPicPr>
                <p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56351" y="3071211"/>
                  <a:ext cx="13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14:cNvPr>
                <p14:cNvContentPartPr/>
                <p14:nvPr/>
              </p14:nvContentPartPr>
              <p14:xfrm>
                <a:off x="7914831" y="2716611"/>
                <a:ext cx="29880" cy="495720"/>
              </p14:xfrm>
            </p:contentPart>
          </mc:Choice>
          <mc:Fallback xmlns="">
            <p:pic>
              <p:nvPicPr>
                <p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05831" y="2707611"/>
                  <a:ext cx="475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14:cNvPr>
                <p14:cNvContentPartPr/>
                <p14:nvPr/>
              </p14:nvContentPartPr>
              <p14:xfrm>
                <a:off x="7756071" y="2974011"/>
                <a:ext cx="285120" cy="161280"/>
              </p14:xfrm>
            </p:contentPart>
          </mc:Choice>
          <mc:Fallback xmlns="">
            <p:pic>
              <p:nvPicPr>
                <p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7431" y="2965371"/>
                  <a:ext cx="302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14:cNvPr>
                <p14:cNvContentPartPr/>
                <p14:nvPr/>
              </p14:nvContentPartPr>
              <p14:xfrm>
                <a:off x="8079351" y="2907411"/>
                <a:ext cx="135720" cy="147240"/>
              </p14:xfrm>
            </p:contentPart>
          </mc:Choice>
          <mc:Fallback xmlns="">
            <p:pic>
              <p:nvPicPr>
                <p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70711" y="2898411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14:cNvPr>
                <p14:cNvContentPartPr/>
                <p14:nvPr/>
              </p14:nvContentPartPr>
              <p14:xfrm>
                <a:off x="8227311" y="2823531"/>
                <a:ext cx="339120" cy="212400"/>
              </p14:xfrm>
            </p:contentPart>
          </mc:Choice>
          <mc:Fallback xmlns="">
            <p:pic>
              <p:nvPicPr>
                <p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18671" y="2814891"/>
                  <a:ext cx="3567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8403" y="5572140"/>
            <a:ext cx="34099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64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8190610" cy="320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1772816"/>
            <a:ext cx="5445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Maximize product of individual likelihoods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0469" y="5786454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(remember,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/>
              <a:t> = 				        )</a:t>
            </a:r>
            <a:endParaRPr lang="en-GB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3929058" y="4786322"/>
            <a:ext cx="78581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3438" y="4572008"/>
            <a:ext cx="152939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600" dirty="0"/>
              <a:t> = # times we</a:t>
            </a:r>
          </a:p>
          <a:p>
            <a:r>
              <a:rPr lang="en-US" sz="1600" dirty="0"/>
              <a:t>observed bin k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916832"/>
            <a:ext cx="5139064" cy="132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229200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1484784"/>
            <a:ext cx="4702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Instead maximize the log probability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55776" y="3140968"/>
            <a:ext cx="100811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5868144" y="3140968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3608" y="3933056"/>
            <a:ext cx="190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Log likelihood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4" y="3750131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Lagrange multiplier to ensure that </a:t>
            </a:r>
            <a:r>
              <a:rPr lang="en-CA" sz="2400" dirty="0" err="1"/>
              <a:t>params</a:t>
            </a:r>
            <a:r>
              <a:rPr lang="en-CA" sz="2400" dirty="0"/>
              <a:t> sum to 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592" y="4797152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1484784"/>
            <a:ext cx="199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criterion: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415457" cy="400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615" y="4474293"/>
            <a:ext cx="2571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885" y="3861048"/>
            <a:ext cx="767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With a uniform prior (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baseline="-25000" dirty="0"/>
              <a:t>1..K</a:t>
            </a:r>
            <a:r>
              <a:rPr lang="en-CA" sz="2400" dirty="0"/>
              <a:t>=1),  gives same result as maximum likelihood.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3255" y="1844824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92896"/>
            <a:ext cx="4320480" cy="10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653136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Categorical Distribution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0649"/>
          <a:stretch>
            <a:fillRect/>
          </a:stretch>
        </p:blipFill>
        <p:spPr bwMode="auto">
          <a:xfrm>
            <a:off x="0" y="1772816"/>
            <a:ext cx="24049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5085184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Observed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1484784"/>
            <a:ext cx="23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7984" y="5733256"/>
            <a:ext cx="279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772816"/>
            <a:ext cx="6670336" cy="401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6985743" cy="293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1844824"/>
            <a:ext cx="627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posterior distribution over parameters: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479715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87264"/>
            <a:ext cx="6840760" cy="27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1815207"/>
            <a:ext cx="424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predictive distribution: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1294" y="5301208"/>
            <a:ext cx="6319018" cy="99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CA" dirty="0"/>
              <a:t>ML / MAP vs. Bayesian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017"/>
          <a:stretch>
            <a:fillRect/>
          </a:stretch>
        </p:blipFill>
        <p:spPr bwMode="auto">
          <a:xfrm>
            <a:off x="2953839" y="1988840"/>
            <a:ext cx="5981857" cy="413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15834" y="5991671"/>
            <a:ext cx="13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MAP/ML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8264" y="5949280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Bayesian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70372"/>
          <a:stretch>
            <a:fillRect/>
          </a:stretch>
        </p:blipFill>
        <p:spPr bwMode="auto">
          <a:xfrm>
            <a:off x="6884217" y="1340768"/>
            <a:ext cx="1600097" cy="84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32503"/>
          <a:stretch>
            <a:fillRect/>
          </a:stretch>
        </p:blipFill>
        <p:spPr bwMode="auto">
          <a:xfrm>
            <a:off x="3923928" y="1340768"/>
            <a:ext cx="1286255" cy="78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2060848"/>
            <a:ext cx="2808312" cy="401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3491880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 bwMode="white">
          <a:xfrm>
            <a:off x="6516216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Three ways to fit probability distributions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likelihood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a posteriori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Bayesian Approach</a:t>
            </a:r>
          </a:p>
          <a:p>
            <a:pPr marL="800100" lvl="1" indent="-342900"/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Two worked example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Normal distribution (ML</a:t>
            </a:r>
            <a:r>
              <a:rPr lang="en-CA" sz="2800" dirty="0">
                <a:sym typeface="Wingdings" pitchFamily="2" charset="2"/>
              </a:rPr>
              <a:t> least squares)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>
                <a:sym typeface="Wingdings" pitchFamily="2" charset="2"/>
              </a:rPr>
              <a:t>Categorical distribution</a:t>
            </a:r>
            <a:endParaRPr lang="en-CA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Since the denominator doesn’t depend on the parameters we can instead maximize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14:cNvPr>
              <p14:cNvContentPartPr/>
              <p14:nvPr/>
            </p14:nvContentPartPr>
            <p14:xfrm>
              <a:off x="1695841" y="4456681"/>
              <a:ext cx="1598040" cy="100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7201" y="4447681"/>
                <a:ext cx="161568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38372A-E028-672F-7700-9EDD711086D7}"/>
              </a:ext>
            </a:extLst>
          </p:cNvPr>
          <p:cNvGrpSpPr/>
          <p:nvPr/>
        </p:nvGrpSpPr>
        <p:grpSpPr>
          <a:xfrm>
            <a:off x="1806001" y="3762241"/>
            <a:ext cx="586080" cy="439920"/>
            <a:chOff x="1806001" y="3762241"/>
            <a:chExt cx="5860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14:cNvPr>
                <p14:cNvContentPartPr/>
                <p14:nvPr/>
              </p14:nvContentPartPr>
              <p14:xfrm>
                <a:off x="1806001" y="3851881"/>
                <a:ext cx="96840" cy="165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7361" y="3843241"/>
                  <a:ext cx="114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14:cNvPr>
                <p14:cNvContentPartPr/>
                <p14:nvPr/>
              </p14:nvContentPartPr>
              <p14:xfrm>
                <a:off x="1964761" y="3866281"/>
                <a:ext cx="38880" cy="48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5761" y="3857281"/>
                  <a:ext cx="56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14:cNvPr>
                <p14:cNvContentPartPr/>
                <p14:nvPr/>
              </p14:nvContentPartPr>
              <p14:xfrm>
                <a:off x="1827961" y="3989761"/>
                <a:ext cx="208440" cy="187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9321" y="3981121"/>
                  <a:ext cx="22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14:cNvPr>
                <p14:cNvContentPartPr/>
                <p14:nvPr/>
              </p14:nvContentPartPr>
              <p14:xfrm>
                <a:off x="1869721" y="4046281"/>
                <a:ext cx="43560" cy="155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0721" y="4037641"/>
                  <a:ext cx="61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14:cNvPr>
                <p14:cNvContentPartPr/>
                <p14:nvPr/>
              </p14:nvContentPartPr>
              <p14:xfrm>
                <a:off x="2122081" y="3844321"/>
                <a:ext cx="175680" cy="235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3081" y="3835321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14:cNvPr>
                <p14:cNvContentPartPr/>
                <p14:nvPr/>
              </p14:nvContentPartPr>
              <p14:xfrm>
                <a:off x="2068081" y="3762241"/>
                <a:ext cx="324000" cy="351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9081" y="3753601"/>
                  <a:ext cx="34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14:cNvPr>
                <p14:cNvContentPartPr/>
                <p14:nvPr/>
              </p14:nvContentPartPr>
              <p14:xfrm>
                <a:off x="2092201" y="3861601"/>
                <a:ext cx="223560" cy="170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3561" y="3852961"/>
                  <a:ext cx="241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14:cNvPr>
                <p14:cNvContentPartPr/>
                <p14:nvPr/>
              </p14:nvContentPartPr>
              <p14:xfrm>
                <a:off x="2283721" y="4016401"/>
                <a:ext cx="7200" cy="10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5081" y="4007401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1397" y="4032098"/>
            <a:ext cx="8468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Since the denominator doesn’t depend on the parameters we can instead maximize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276872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endParaRPr lang="en-CA" sz="24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580" y="3433063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08826" y="3040158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Compute the posterior distribution over </a:t>
            </a:r>
            <a:r>
              <a:rPr lang="en-CA" sz="2400" u="sng" dirty="0"/>
              <a:t>possible</a:t>
            </a:r>
            <a:r>
              <a:rPr lang="en-CA" sz="2400" dirty="0"/>
              <a:t> parameter values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  <a:p>
            <a:r>
              <a:rPr lang="en-CA" sz="2400" dirty="0"/>
              <a:t>Principle:  why pick one set of parameters?  There are many values that could have explained the data.  Try to capture all of the possibilities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284984"/>
            <a:ext cx="6192688" cy="118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Each possible parameter value makes a prediction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Some parameters more probable than others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Make a prediction that is an infinite weighted sum (integral) of the predictions for each parameter value, where weights are the probabilities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56992"/>
            <a:ext cx="7108576" cy="99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C9D04C6-82C1-0E41-EDBD-5D81A7460A67}"/>
              </a:ext>
            </a:extLst>
          </p:cNvPr>
          <p:cNvGrpSpPr/>
          <p:nvPr/>
        </p:nvGrpSpPr>
        <p:grpSpPr>
          <a:xfrm>
            <a:off x="3955561" y="3805540"/>
            <a:ext cx="4398120" cy="1006560"/>
            <a:chOff x="3955561" y="3805540"/>
            <a:chExt cx="439812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14:cNvPr>
                <p14:cNvContentPartPr/>
                <p14:nvPr/>
              </p14:nvContentPartPr>
              <p14:xfrm>
                <a:off x="3955561" y="4039081"/>
                <a:ext cx="4398120" cy="19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6561" y="4030441"/>
                  <a:ext cx="4415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14:cNvPr>
                <p14:cNvContentPartPr/>
                <p14:nvPr/>
              </p14:nvContentPartPr>
              <p14:xfrm>
                <a:off x="5202961" y="4259761"/>
                <a:ext cx="58680" cy="296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93961" y="4250761"/>
                  <a:ext cx="76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14:cNvPr>
                <p14:cNvContentPartPr/>
                <p14:nvPr/>
              </p14:nvContentPartPr>
              <p14:xfrm>
                <a:off x="5006401" y="4251220"/>
                <a:ext cx="261720" cy="114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7401" y="4242580"/>
                  <a:ext cx="27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14:cNvPr>
                <p14:cNvContentPartPr/>
                <p14:nvPr/>
              </p14:nvContentPartPr>
              <p14:xfrm>
                <a:off x="5278201" y="4283980"/>
                <a:ext cx="105120" cy="19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9561" y="4275340"/>
                  <a:ext cx="122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14:cNvPr>
                <p14:cNvContentPartPr/>
                <p14:nvPr/>
              </p14:nvContentPartPr>
              <p14:xfrm>
                <a:off x="5426881" y="4266340"/>
                <a:ext cx="89280" cy="137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17881" y="4257340"/>
                  <a:ext cx="10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14:cNvPr>
                <p14:cNvContentPartPr/>
                <p14:nvPr/>
              </p14:nvContentPartPr>
              <p14:xfrm>
                <a:off x="5539561" y="4267780"/>
                <a:ext cx="12960" cy="14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30921" y="4258780"/>
                  <a:ext cx="3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14:cNvPr>
                <p14:cNvContentPartPr/>
                <p14:nvPr/>
              </p14:nvContentPartPr>
              <p14:xfrm>
                <a:off x="5569801" y="4273900"/>
                <a:ext cx="141120" cy="125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1161" y="4265260"/>
                  <a:ext cx="158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14:cNvPr>
                <p14:cNvContentPartPr/>
                <p14:nvPr/>
              </p14:nvContentPartPr>
              <p14:xfrm>
                <a:off x="5688241" y="4245460"/>
                <a:ext cx="110520" cy="128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79601" y="4236460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14:cNvPr>
                <p14:cNvContentPartPr/>
                <p14:nvPr/>
              </p14:nvContentPartPr>
              <p14:xfrm>
                <a:off x="5827561" y="4196140"/>
                <a:ext cx="9360" cy="137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18561" y="4187500"/>
                  <a:ext cx="2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14:cNvPr>
                <p14:cNvContentPartPr/>
                <p14:nvPr/>
              </p14:nvContentPartPr>
              <p14:xfrm>
                <a:off x="5890921" y="4189660"/>
                <a:ext cx="262440" cy="622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2281" y="4181020"/>
                  <a:ext cx="280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14:cNvPr>
                <p14:cNvContentPartPr/>
                <p14:nvPr/>
              </p14:nvContentPartPr>
              <p14:xfrm>
                <a:off x="6658081" y="4178140"/>
                <a:ext cx="225000" cy="168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49081" y="4169500"/>
                  <a:ext cx="242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14:cNvPr>
                <p14:cNvContentPartPr/>
                <p14:nvPr/>
              </p14:nvContentPartPr>
              <p14:xfrm>
                <a:off x="6894961" y="4178860"/>
                <a:ext cx="84600" cy="118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86321" y="4170220"/>
                  <a:ext cx="102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14:cNvPr>
                <p14:cNvContentPartPr/>
                <p14:nvPr/>
              </p14:nvContentPartPr>
              <p14:xfrm>
                <a:off x="7019521" y="3805540"/>
                <a:ext cx="572760" cy="639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0521" y="3796540"/>
                  <a:ext cx="590400" cy="65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14:cNvPr>
              <p14:cNvContentPartPr/>
              <p14:nvPr/>
            </p14:nvContentPartPr>
            <p14:xfrm>
              <a:off x="869281" y="4265980"/>
              <a:ext cx="2265120" cy="122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0641" y="4257340"/>
                <a:ext cx="228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14:cNvPr>
              <p14:cNvContentPartPr/>
              <p14:nvPr/>
            </p14:nvContentPartPr>
            <p14:xfrm>
              <a:off x="2218201" y="2132980"/>
              <a:ext cx="1261440" cy="1550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09198" y="2123978"/>
                <a:ext cx="1279085" cy="156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14:cNvPr>
              <p14:cNvContentPartPr/>
              <p14:nvPr/>
            </p14:nvContentPartPr>
            <p14:xfrm>
              <a:off x="8468521" y="3562303"/>
              <a:ext cx="197280" cy="2984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59521" y="3553303"/>
                <a:ext cx="2149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14:cNvPr>
              <p14:cNvContentPartPr/>
              <p14:nvPr/>
            </p14:nvContentPartPr>
            <p14:xfrm>
              <a:off x="8761921" y="4111663"/>
              <a:ext cx="45000" cy="540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753281" y="4103023"/>
                <a:ext cx="626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2" name="组合 5131">
            <a:extLst>
              <a:ext uri="{FF2B5EF4-FFF2-40B4-BE49-F238E27FC236}">
                <a16:creationId xmlns:a16="http://schemas.microsoft.com/office/drawing/2014/main" id="{0949C1B1-EFD6-C36F-F8ED-9ECF82098E7D}"/>
              </a:ext>
            </a:extLst>
          </p:cNvPr>
          <p:cNvGrpSpPr/>
          <p:nvPr/>
        </p:nvGrpSpPr>
        <p:grpSpPr>
          <a:xfrm>
            <a:off x="4746121" y="2779663"/>
            <a:ext cx="1558800" cy="843120"/>
            <a:chOff x="4746121" y="2779663"/>
            <a:chExt cx="155880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14:cNvPr>
                <p14:cNvContentPartPr/>
                <p14:nvPr/>
              </p14:nvContentPartPr>
              <p14:xfrm>
                <a:off x="4800481" y="3239383"/>
                <a:ext cx="108360" cy="114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91481" y="3230743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14:cNvPr>
                <p14:cNvContentPartPr/>
                <p14:nvPr/>
              </p14:nvContentPartPr>
              <p14:xfrm>
                <a:off x="4841161" y="3219583"/>
                <a:ext cx="98280" cy="321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2161" y="3210583"/>
                  <a:ext cx="115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14:cNvPr>
                <p14:cNvContentPartPr/>
                <p14:nvPr/>
              </p14:nvContentPartPr>
              <p14:xfrm>
                <a:off x="4824961" y="3374383"/>
                <a:ext cx="155880" cy="127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15961" y="3365743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14:cNvPr>
                <p14:cNvContentPartPr/>
                <p14:nvPr/>
              </p14:nvContentPartPr>
              <p14:xfrm>
                <a:off x="4957081" y="3191503"/>
                <a:ext cx="169200" cy="249480"/>
              </p14:xfrm>
            </p:contentPart>
          </mc:Choice>
          <mc:Fallback xmlns="">
            <p:pic>
              <p:nvPicPr>
                <p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48081" y="3182863"/>
                  <a:ext cx="186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14:cNvPr>
                <p14:cNvContentPartPr/>
                <p14:nvPr/>
              </p14:nvContentPartPr>
              <p14:xfrm>
                <a:off x="5137081" y="3050023"/>
                <a:ext cx="186120" cy="184680"/>
              </p14:xfrm>
            </p:contentPart>
          </mc:Choice>
          <mc:Fallback xmlns=""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28441" y="3041383"/>
                  <a:ext cx="203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14:cNvPr>
                <p14:cNvContentPartPr/>
                <p14:nvPr/>
              </p14:nvContentPartPr>
              <p14:xfrm>
                <a:off x="5179921" y="3154063"/>
                <a:ext cx="181080" cy="127800"/>
              </p14:xfrm>
            </p:contentPart>
          </mc:Choice>
          <mc:Fallback xmlns="">
            <p:pic>
              <p:nvPicPr>
                <p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70921" y="3145423"/>
                  <a:ext cx="19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14:cNvPr>
                <p14:cNvContentPartPr/>
                <p14:nvPr/>
              </p14:nvContentPartPr>
              <p14:xfrm>
                <a:off x="5309521" y="3209503"/>
                <a:ext cx="52920" cy="83880"/>
              </p14:xfrm>
            </p:contentPart>
          </mc:Choice>
          <mc:Fallback xmlns=""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00521" y="3200503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14:cNvPr>
                <p14:cNvContentPartPr/>
                <p14:nvPr/>
              </p14:nvContentPartPr>
              <p14:xfrm>
                <a:off x="5305201" y="3155863"/>
                <a:ext cx="61200" cy="162720"/>
              </p14:xfrm>
            </p:contentPart>
          </mc:Choice>
          <mc:Fallback xmlns=""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6561" y="3147223"/>
                  <a:ext cx="78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14:cNvPr>
                <p14:cNvContentPartPr/>
                <p14:nvPr/>
              </p14:nvContentPartPr>
              <p14:xfrm>
                <a:off x="5298361" y="3281863"/>
                <a:ext cx="147960" cy="132840"/>
              </p14:xfrm>
            </p:contentPart>
          </mc:Choice>
          <mc:Fallback xmlns=""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89721" y="3272863"/>
                  <a:ext cx="165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14:cNvPr>
                <p14:cNvContentPartPr/>
                <p14:nvPr/>
              </p14:nvContentPartPr>
              <p14:xfrm>
                <a:off x="5456401" y="3149023"/>
                <a:ext cx="702720" cy="240120"/>
              </p14:xfrm>
            </p:contentPart>
          </mc:Choice>
          <mc:Fallback xmlns=""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47401" y="3140383"/>
                  <a:ext cx="720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14:cNvPr>
                <p14:cNvContentPartPr/>
                <p14:nvPr/>
              </p14:nvContentPartPr>
              <p14:xfrm>
                <a:off x="6023761" y="3333703"/>
                <a:ext cx="281160" cy="143640"/>
              </p14:xfrm>
            </p:contentPart>
          </mc:Choice>
          <mc:Fallback xmlns=""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15121" y="3325063"/>
                  <a:ext cx="298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14:cNvPr>
                <p14:cNvContentPartPr/>
                <p14:nvPr/>
              </p14:nvContentPartPr>
              <p14:xfrm>
                <a:off x="4746121" y="2779663"/>
                <a:ext cx="891720" cy="843120"/>
              </p14:xfrm>
            </p:contentPart>
          </mc:Choice>
          <mc:Fallback xmlns=""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37121" y="2770663"/>
                  <a:ext cx="909360" cy="86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53A91FD-9B7F-0654-8980-5F342F8A1643}"/>
              </a:ext>
            </a:extLst>
          </p:cNvPr>
          <p:cNvGrpSpPr/>
          <p:nvPr/>
        </p:nvGrpSpPr>
        <p:grpSpPr>
          <a:xfrm>
            <a:off x="2216391" y="4213483"/>
            <a:ext cx="581040" cy="2056680"/>
            <a:chOff x="2216391" y="4213483"/>
            <a:chExt cx="581040" cy="20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14:cNvPr>
                <p14:cNvContentPartPr/>
                <p14:nvPr/>
              </p14:nvContentPartPr>
              <p14:xfrm>
                <a:off x="2216391" y="4213483"/>
                <a:ext cx="499320" cy="186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07751" y="4204483"/>
                  <a:ext cx="516960" cy="18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14:cNvPr>
                <p14:cNvContentPartPr/>
                <p14:nvPr/>
              </p14:nvContentPartPr>
              <p14:xfrm>
                <a:off x="2591871" y="6083683"/>
                <a:ext cx="205560" cy="186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231" y="6074683"/>
                  <a:ext cx="2232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14:cNvPr>
              <p14:cNvContentPartPr/>
              <p14:nvPr/>
            </p14:nvContentPartPr>
            <p14:xfrm>
              <a:off x="2966991" y="5895043"/>
              <a:ext cx="170280" cy="1526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58351" y="5886043"/>
                <a:ext cx="1879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8" name="组合 5157">
            <a:extLst>
              <a:ext uri="{FF2B5EF4-FFF2-40B4-BE49-F238E27FC236}">
                <a16:creationId xmlns:a16="http://schemas.microsoft.com/office/drawing/2014/main" id="{E131419E-6327-6824-0240-E64D20DBEF92}"/>
              </a:ext>
            </a:extLst>
          </p:cNvPr>
          <p:cNvGrpSpPr/>
          <p:nvPr/>
        </p:nvGrpSpPr>
        <p:grpSpPr>
          <a:xfrm>
            <a:off x="3511671" y="5776243"/>
            <a:ext cx="402840" cy="200520"/>
            <a:chOff x="3511671" y="5776243"/>
            <a:chExt cx="402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14:cNvPr>
                <p14:cNvContentPartPr/>
                <p14:nvPr/>
              </p14:nvContentPartPr>
              <p14:xfrm>
                <a:off x="3511671" y="5783083"/>
                <a:ext cx="108360" cy="193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02671" y="5774443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14:cNvPr>
                <p14:cNvContentPartPr/>
                <p14:nvPr/>
              </p14:nvContentPartPr>
              <p14:xfrm>
                <a:off x="3654231" y="5819083"/>
                <a:ext cx="85320" cy="123480"/>
              </p14:xfrm>
            </p:contentPart>
          </mc:Choice>
          <mc:Fallback xmlns=""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45231" y="5810083"/>
                  <a:ext cx="102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14:cNvPr>
                <p14:cNvContentPartPr/>
                <p14:nvPr/>
              </p14:nvContentPartPr>
              <p14:xfrm>
                <a:off x="3757911" y="5776243"/>
                <a:ext cx="156600" cy="127800"/>
              </p14:xfrm>
            </p:contentPart>
          </mc:Choice>
          <mc:Fallback xmlns=""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48911" y="5767603"/>
                  <a:ext cx="1742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7" name="组合 5156">
            <a:extLst>
              <a:ext uri="{FF2B5EF4-FFF2-40B4-BE49-F238E27FC236}">
                <a16:creationId xmlns:a16="http://schemas.microsoft.com/office/drawing/2014/main" id="{8DBF27D1-7005-1A7F-0291-6C4A95EAA08F}"/>
              </a:ext>
            </a:extLst>
          </p:cNvPr>
          <p:cNvGrpSpPr/>
          <p:nvPr/>
        </p:nvGrpSpPr>
        <p:grpSpPr>
          <a:xfrm>
            <a:off x="4232751" y="5265043"/>
            <a:ext cx="3412080" cy="1166760"/>
            <a:chOff x="4232751" y="5265043"/>
            <a:chExt cx="3412080" cy="11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14:cNvPr>
                <p14:cNvContentPartPr/>
                <p14:nvPr/>
              </p14:nvContentPartPr>
              <p14:xfrm>
                <a:off x="4232751" y="5593723"/>
                <a:ext cx="295200" cy="330480"/>
              </p14:xfrm>
            </p:contentPart>
          </mc:Choice>
          <mc:Fallback xmlns=""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24111" y="5584723"/>
                  <a:ext cx="31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14:cNvPr>
                <p14:cNvContentPartPr/>
                <p14:nvPr/>
              </p14:nvContentPartPr>
              <p14:xfrm>
                <a:off x="4545231" y="5452963"/>
                <a:ext cx="32760" cy="341280"/>
              </p14:xfrm>
            </p:contentPart>
          </mc:Choice>
          <mc:Fallback xmlns=""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36591" y="5444323"/>
                  <a:ext cx="50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14:cNvPr>
                <p14:cNvContentPartPr/>
                <p14:nvPr/>
              </p14:nvContentPartPr>
              <p14:xfrm>
                <a:off x="4428591" y="5635483"/>
                <a:ext cx="296640" cy="127440"/>
              </p14:xfrm>
            </p:contentPart>
          </mc:Choice>
          <mc:Fallback xmlns=""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19951" y="5626843"/>
                  <a:ext cx="31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14:cNvPr>
                <p14:cNvContentPartPr/>
                <p14:nvPr/>
              </p14:nvContentPartPr>
              <p14:xfrm>
                <a:off x="5027631" y="5630083"/>
                <a:ext cx="55440" cy="340200"/>
              </p14:xfrm>
            </p:contentPart>
          </mc:Choice>
          <mc:Fallback xmlns=""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18631" y="5621443"/>
                  <a:ext cx="73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14:cNvPr>
                <p14:cNvContentPartPr/>
                <p14:nvPr/>
              </p14:nvContentPartPr>
              <p14:xfrm>
                <a:off x="5022951" y="5592643"/>
                <a:ext cx="124200" cy="155880"/>
              </p14:xfrm>
            </p:contentPart>
          </mc:Choice>
          <mc:Fallback xmlns=""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13951" y="5584003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14:cNvPr>
                <p14:cNvContentPartPr/>
                <p14:nvPr/>
              </p14:nvContentPartPr>
              <p14:xfrm>
                <a:off x="5219871" y="5578603"/>
                <a:ext cx="145080" cy="121680"/>
              </p14:xfrm>
            </p:contentPart>
          </mc:Choice>
          <mc:Fallback xmlns=""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11231" y="5569963"/>
                  <a:ext cx="16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14:cNvPr>
                <p14:cNvContentPartPr/>
                <p14:nvPr/>
              </p14:nvContentPartPr>
              <p14:xfrm>
                <a:off x="5381871" y="5559883"/>
                <a:ext cx="120240" cy="88200"/>
              </p14:xfrm>
            </p:contentPart>
          </mc:Choice>
          <mc:Fallback xmlns=""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72871" y="5551243"/>
                  <a:ext cx="137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14:cNvPr>
                <p14:cNvContentPartPr/>
                <p14:nvPr/>
              </p14:nvContentPartPr>
              <p14:xfrm>
                <a:off x="5395191" y="5320483"/>
                <a:ext cx="191160" cy="343080"/>
              </p14:xfrm>
            </p:contentPart>
          </mc:Choice>
          <mc:Fallback xmlns=""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86551" y="5311843"/>
                  <a:ext cx="20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14:cNvPr>
                <p14:cNvContentPartPr/>
                <p14:nvPr/>
              </p14:nvContentPartPr>
              <p14:xfrm>
                <a:off x="6121311" y="5346403"/>
                <a:ext cx="117720" cy="334080"/>
              </p14:xfrm>
            </p:contentPart>
          </mc:Choice>
          <mc:Fallback xmlns=""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2671" y="5337403"/>
                  <a:ext cx="135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14:cNvPr>
                <p14:cNvContentPartPr/>
                <p14:nvPr/>
              </p14:nvContentPartPr>
              <p14:xfrm>
                <a:off x="6259551" y="5265043"/>
                <a:ext cx="253080" cy="402840"/>
              </p14:xfrm>
            </p:contentPart>
          </mc:Choice>
          <mc:Fallback xmlns=""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0551" y="5256043"/>
                  <a:ext cx="270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14:cNvPr>
                <p14:cNvContentPartPr/>
                <p14:nvPr/>
              </p14:nvContentPartPr>
              <p14:xfrm>
                <a:off x="6521991" y="5480683"/>
                <a:ext cx="259560" cy="532800"/>
              </p14:xfrm>
            </p:contentPart>
          </mc:Choice>
          <mc:Fallback xmlns=""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13351" y="5471683"/>
                  <a:ext cx="277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14:cNvPr>
                <p14:cNvContentPartPr/>
                <p14:nvPr/>
              </p14:nvContentPartPr>
              <p14:xfrm>
                <a:off x="7207071" y="5289523"/>
                <a:ext cx="43920" cy="333360"/>
              </p14:xfrm>
            </p:contentPart>
          </mc:Choice>
          <mc:Fallback xmlns=""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98071" y="5280883"/>
                  <a:ext cx="61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14:cNvPr>
                <p14:cNvContentPartPr/>
                <p14:nvPr/>
              </p14:nvContentPartPr>
              <p14:xfrm>
                <a:off x="7095831" y="5484283"/>
                <a:ext cx="256680" cy="77400"/>
              </p14:xfrm>
            </p:contentPart>
          </mc:Choice>
          <mc:Fallback xmlns="">
            <p:pic>
              <p:nvPicPr>
                <p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87191" y="5475283"/>
                  <a:ext cx="274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14:cNvPr>
                <p14:cNvContentPartPr/>
                <p14:nvPr/>
              </p14:nvContentPartPr>
              <p14:xfrm>
                <a:off x="4894791" y="5971363"/>
                <a:ext cx="30960" cy="460440"/>
              </p14:xfrm>
            </p:contentPart>
          </mc:Choice>
          <mc:Fallback xmlns="">
            <p:pic>
              <p:nvPicPr>
                <p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86151" y="5962363"/>
                  <a:ext cx="48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14:cNvPr>
                <p14:cNvContentPartPr/>
                <p14:nvPr/>
              </p14:nvContentPartPr>
              <p14:xfrm>
                <a:off x="4762311" y="6163963"/>
                <a:ext cx="240120" cy="161280"/>
              </p14:xfrm>
            </p:contentPart>
          </mc:Choice>
          <mc:Fallback xmlns="">
            <p:pic>
              <p:nvPicPr>
                <p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53311" y="6154963"/>
                  <a:ext cx="25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14:cNvPr>
                <p14:cNvContentPartPr/>
                <p14:nvPr/>
              </p14:nvContentPartPr>
              <p14:xfrm>
                <a:off x="5005671" y="6054523"/>
                <a:ext cx="224640" cy="296280"/>
              </p14:xfrm>
            </p:contentPart>
          </mc:Choice>
          <mc:Fallback xmlns="">
            <p:pic>
              <p:nvPicPr>
                <p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97031" y="6045523"/>
                  <a:ext cx="242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14:cNvPr>
                <p14:cNvContentPartPr/>
                <p14:nvPr/>
              </p14:nvContentPartPr>
              <p14:xfrm>
                <a:off x="5729991" y="6224083"/>
                <a:ext cx="115920" cy="151920"/>
              </p14:xfrm>
            </p:contentPart>
          </mc:Choice>
          <mc:Fallback xmlns="">
            <p:pic>
              <p:nvPicPr>
                <p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21351" y="6215083"/>
                  <a:ext cx="13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14:cNvPr>
                <p14:cNvContentPartPr/>
                <p14:nvPr/>
              </p14:nvContentPartPr>
              <p14:xfrm>
                <a:off x="5876151" y="6192763"/>
                <a:ext cx="104760" cy="141120"/>
              </p14:xfrm>
            </p:contentPart>
          </mc:Choice>
          <mc:Fallback xmlns="">
            <p:pic>
              <p:nvPicPr>
                <p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67511" y="6183763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14:cNvPr>
                <p14:cNvContentPartPr/>
                <p14:nvPr/>
              </p14:nvContentPartPr>
              <p14:xfrm>
                <a:off x="5999991" y="6155683"/>
                <a:ext cx="280800" cy="194760"/>
              </p14:xfrm>
            </p:contentPart>
          </mc:Choice>
          <mc:Fallback xmlns="">
            <p:pic>
              <p:nvPicPr>
                <p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0991" y="6147043"/>
                  <a:ext cx="298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14:cNvPr>
                <p14:cNvContentPartPr/>
                <p14:nvPr/>
              </p14:nvContentPartPr>
              <p14:xfrm>
                <a:off x="6740511" y="6140203"/>
                <a:ext cx="3240" cy="18720"/>
              </p14:xfrm>
            </p:contentPart>
          </mc:Choice>
          <mc:Fallback xmlns="">
            <p:pic>
              <p:nvPicPr>
                <p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1511" y="6131563"/>
                  <a:ext cx="2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14:cNvPr>
                <p14:cNvContentPartPr/>
                <p14:nvPr/>
              </p14:nvContentPartPr>
              <p14:xfrm>
                <a:off x="6750231" y="6163963"/>
                <a:ext cx="186840" cy="147600"/>
              </p14:xfrm>
            </p:contentPart>
          </mc:Choice>
          <mc:Fallback xmlns="">
            <p:pic>
              <p:nvPicPr>
                <p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1231" y="6154963"/>
                  <a:ext cx="20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14:cNvPr>
                <p14:cNvContentPartPr/>
                <p14:nvPr/>
              </p14:nvContentPartPr>
              <p14:xfrm>
                <a:off x="6959031" y="6095563"/>
                <a:ext cx="101520" cy="188640"/>
              </p14:xfrm>
            </p:contentPart>
          </mc:Choice>
          <mc:Fallback xmlns="">
            <p:pic>
              <p:nvPicPr>
                <p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50391" y="6086923"/>
                  <a:ext cx="119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14:cNvPr>
                <p14:cNvContentPartPr/>
                <p14:nvPr/>
              </p14:nvContentPartPr>
              <p14:xfrm>
                <a:off x="7095471" y="5890003"/>
                <a:ext cx="262440" cy="349920"/>
              </p14:xfrm>
            </p:contentPart>
          </mc:Choice>
          <mc:Fallback xmlns="">
            <p:pic>
              <p:nvPicPr>
                <p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86831" y="5881003"/>
                  <a:ext cx="280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14:cNvPr>
                <p14:cNvContentPartPr/>
                <p14:nvPr/>
              </p14:nvContentPartPr>
              <p14:xfrm>
                <a:off x="7387071" y="5742403"/>
                <a:ext cx="257760" cy="444600"/>
              </p14:xfrm>
            </p:contentPart>
          </mc:Choice>
          <mc:Fallback xmlns="">
            <p:pic>
              <p:nvPicPr>
                <p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78071" y="5733763"/>
                  <a:ext cx="27540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1" name="组合 5160">
            <a:extLst>
              <a:ext uri="{FF2B5EF4-FFF2-40B4-BE49-F238E27FC236}">
                <a16:creationId xmlns:a16="http://schemas.microsoft.com/office/drawing/2014/main" id="{BAA923F4-ED46-8855-A9CB-C067721FF92D}"/>
              </a:ext>
            </a:extLst>
          </p:cNvPr>
          <p:cNvGrpSpPr/>
          <p:nvPr/>
        </p:nvGrpSpPr>
        <p:grpSpPr>
          <a:xfrm>
            <a:off x="2739471" y="4662763"/>
            <a:ext cx="6044040" cy="2110680"/>
            <a:chOff x="2739471" y="4662763"/>
            <a:chExt cx="604404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14:cNvPr>
                <p14:cNvContentPartPr/>
                <p14:nvPr/>
              </p14:nvContentPartPr>
              <p14:xfrm>
                <a:off x="2739471" y="4662763"/>
                <a:ext cx="5792760" cy="2110680"/>
              </p14:xfrm>
            </p:contentPart>
          </mc:Choice>
          <mc:Fallback xmlns="">
            <p:pic>
              <p:nvPicPr>
                <p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30831" y="4653763"/>
                  <a:ext cx="5810400" cy="21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14:cNvPr>
                <p14:cNvContentPartPr/>
                <p14:nvPr/>
              </p14:nvContentPartPr>
              <p14:xfrm>
                <a:off x="8049831" y="5528923"/>
                <a:ext cx="733680" cy="733680"/>
              </p14:xfrm>
            </p:contentPart>
          </mc:Choice>
          <mc:Fallback xmlns="">
            <p:pic>
              <p:nvPicPr>
                <p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41191" y="5519923"/>
                  <a:ext cx="751320" cy="75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6" name="组合 5165">
            <a:extLst>
              <a:ext uri="{FF2B5EF4-FFF2-40B4-BE49-F238E27FC236}">
                <a16:creationId xmlns:a16="http://schemas.microsoft.com/office/drawing/2014/main" id="{5D9DF28D-1542-695C-1786-14BD3EE726F9}"/>
              </a:ext>
            </a:extLst>
          </p:cNvPr>
          <p:cNvGrpSpPr/>
          <p:nvPr/>
        </p:nvGrpSpPr>
        <p:grpSpPr>
          <a:xfrm>
            <a:off x="382191" y="1297123"/>
            <a:ext cx="2719080" cy="4607280"/>
            <a:chOff x="382191" y="1297123"/>
            <a:chExt cx="2719080" cy="46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14:cNvPr>
                <p14:cNvContentPartPr/>
                <p14:nvPr/>
              </p14:nvContentPartPr>
              <p14:xfrm>
                <a:off x="382191" y="1297123"/>
                <a:ext cx="2719080" cy="1097640"/>
              </p14:xfrm>
            </p:contentPart>
          </mc:Choice>
          <mc:Fallback xmlns="">
            <p:pic>
              <p:nvPicPr>
                <p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3551" y="1288123"/>
                  <a:ext cx="273672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14:cNvPr>
                <p14:cNvContentPartPr/>
                <p14:nvPr/>
              </p14:nvContentPartPr>
              <p14:xfrm>
                <a:off x="1947831" y="2319163"/>
                <a:ext cx="885600" cy="3577680"/>
              </p14:xfrm>
            </p:contentPart>
          </mc:Choice>
          <mc:Fallback xmlns="">
            <p:pic>
              <p:nvPicPr>
                <p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38831" y="2310163"/>
                  <a:ext cx="903240" cy="35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14:cNvPr>
                <p14:cNvContentPartPr/>
                <p14:nvPr/>
              </p14:nvContentPartPr>
              <p14:xfrm>
                <a:off x="2503311" y="5269723"/>
                <a:ext cx="436680" cy="634680"/>
              </p14:xfrm>
            </p:contentPart>
          </mc:Choice>
          <mc:Fallback xmlns="">
            <p:pic>
              <p:nvPicPr>
                <p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94311" y="5260723"/>
                  <a:ext cx="454320" cy="65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29934</TotalTime>
  <Words>1963</Words>
  <Application>Microsoft Office PowerPoint</Application>
  <PresentationFormat>全屏显示(4:3)</PresentationFormat>
  <Paragraphs>393</Paragraphs>
  <Slides>48</Slides>
  <Notes>3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Maximum Likelihood</vt:lpstr>
      <vt:lpstr>Maximum a posteriori (MAP)</vt:lpstr>
      <vt:lpstr>Maximum a posteriori (MAP)</vt:lpstr>
      <vt:lpstr>Maximum a posteriori (MAP)</vt:lpstr>
      <vt:lpstr>Maximum a posteriori (MAP)</vt:lpstr>
      <vt:lpstr>Bayesian Approach</vt:lpstr>
      <vt:lpstr>Bayesian Approach</vt:lpstr>
      <vt:lpstr>Predictive densities for 3 methods</vt:lpstr>
      <vt:lpstr>PowerPoint 演示文稿</vt:lpstr>
      <vt:lpstr>Structure</vt:lpstr>
      <vt:lpstr>Univariate Normal Distribution</vt:lpstr>
      <vt:lpstr>Normal Inverse Gamma Distribution</vt:lpstr>
      <vt:lpstr>Ready?</vt:lpstr>
      <vt:lpstr>Fitting normal distribution: ML</vt:lpstr>
      <vt:lpstr>PowerPoint 演示文稿</vt:lpstr>
      <vt:lpstr>PowerPoint 演示文稿</vt:lpstr>
      <vt:lpstr>PowerPoint 演示文稿</vt:lpstr>
      <vt:lpstr>Why the logarithm?</vt:lpstr>
      <vt:lpstr>PowerPoint 演示文稿</vt:lpstr>
      <vt:lpstr>PowerPoint 演示文稿</vt:lpstr>
      <vt:lpstr>Least Squares</vt:lpstr>
      <vt:lpstr>PowerPoint 演示文稿</vt:lpstr>
      <vt:lpstr>PowerPoint 演示文稿</vt:lpstr>
      <vt:lpstr>PowerPoint 演示文稿</vt:lpstr>
      <vt:lpstr>Fitting normal distribution: MAP</vt:lpstr>
      <vt:lpstr>Fitting normal distribution: MAP</vt:lpstr>
      <vt:lpstr>Fitting normal distribution: MAP</vt:lpstr>
      <vt:lpstr>Fitting normal: Bayesian approach</vt:lpstr>
      <vt:lpstr>Fitting normal: Bayesian approach</vt:lpstr>
      <vt:lpstr>Fitting normal: Bayesian approach</vt:lpstr>
      <vt:lpstr>PowerPoint 演示文稿</vt:lpstr>
      <vt:lpstr>Fitting normal: Bayesian approach</vt:lpstr>
      <vt:lpstr>PowerPoint 演示文稿</vt:lpstr>
      <vt:lpstr>Fitting normal: Bayesian Approach</vt:lpstr>
      <vt:lpstr>Structure</vt:lpstr>
      <vt:lpstr>Categorical Distribution</vt:lpstr>
      <vt:lpstr>Dirichlet Distribution</vt:lpstr>
      <vt:lpstr>Categorical distribution: ML</vt:lpstr>
      <vt:lpstr>Categorical distribution: ML</vt:lpstr>
      <vt:lpstr>Categorical distribution: MAP</vt:lpstr>
      <vt:lpstr>Categorical distribution: MAP</vt:lpstr>
      <vt:lpstr>Categorical Distribution</vt:lpstr>
      <vt:lpstr>Categorical Distribution:   Bayesian approach</vt:lpstr>
      <vt:lpstr>Categorical Distribution:   Bayesian approach</vt:lpstr>
      <vt:lpstr>ML / MAP vs. Bayesian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70</cp:revision>
  <dcterms:created xsi:type="dcterms:W3CDTF">2011-06-01T16:56:42Z</dcterms:created>
  <dcterms:modified xsi:type="dcterms:W3CDTF">2023-10-12T08:10:36Z</dcterms:modified>
</cp:coreProperties>
</file>